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80" r:id="rId2"/>
    <p:sldMasterId id="2147483692" r:id="rId3"/>
    <p:sldMasterId id="2147483704" r:id="rId4"/>
    <p:sldMasterId id="2147483716" r:id="rId5"/>
    <p:sldMasterId id="2147483728" r:id="rId6"/>
    <p:sldMasterId id="2147483740" r:id="rId7"/>
    <p:sldMasterId id="2147483752" r:id="rId8"/>
    <p:sldMasterId id="2147483764" r:id="rId9"/>
  </p:sldMasterIdLst>
  <p:sldIdLst>
    <p:sldId id="256" r:id="rId10"/>
    <p:sldId id="292" r:id="rId11"/>
    <p:sldId id="258" r:id="rId12"/>
    <p:sldId id="282" r:id="rId13"/>
    <p:sldId id="283" r:id="rId14"/>
    <p:sldId id="284" r:id="rId15"/>
    <p:sldId id="281" r:id="rId16"/>
    <p:sldId id="259" r:id="rId17"/>
    <p:sldId id="285" r:id="rId18"/>
    <p:sldId id="272" r:id="rId19"/>
    <p:sldId id="289" r:id="rId20"/>
    <p:sldId id="260" r:id="rId21"/>
    <p:sldId id="262" r:id="rId22"/>
    <p:sldId id="261" r:id="rId23"/>
    <p:sldId id="263" r:id="rId24"/>
    <p:sldId id="264" r:id="rId25"/>
    <p:sldId id="286" r:id="rId26"/>
    <p:sldId id="266" r:id="rId27"/>
    <p:sldId id="265" r:id="rId28"/>
    <p:sldId id="269" r:id="rId29"/>
    <p:sldId id="267" r:id="rId30"/>
    <p:sldId id="287" r:id="rId31"/>
    <p:sldId id="268" r:id="rId32"/>
    <p:sldId id="271" r:id="rId33"/>
    <p:sldId id="291" r:id="rId34"/>
    <p:sldId id="278" r:id="rId35"/>
    <p:sldId id="290" r:id="rId36"/>
    <p:sldId id="288" r:id="rId37"/>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125" autoAdjust="0"/>
    <p:restoredTop sz="95928"/>
  </p:normalViewPr>
  <p:slideViewPr>
    <p:cSldViewPr snapToGrid="0">
      <p:cViewPr varScale="1">
        <p:scale>
          <a:sx n="76" d="100"/>
          <a:sy n="76" d="100"/>
        </p:scale>
        <p:origin x="144" y="8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1.xml"/><Relationship Id="rId21" Type="http://schemas.openxmlformats.org/officeDocument/2006/relationships/slide" Target="slides/slide12.xml"/><Relationship Id="rId22" Type="http://schemas.openxmlformats.org/officeDocument/2006/relationships/slide" Target="slides/slide13.xml"/><Relationship Id="rId23" Type="http://schemas.openxmlformats.org/officeDocument/2006/relationships/slide" Target="slides/slide14.xml"/><Relationship Id="rId24" Type="http://schemas.openxmlformats.org/officeDocument/2006/relationships/slide" Target="slides/slide15.xml"/><Relationship Id="rId25" Type="http://schemas.openxmlformats.org/officeDocument/2006/relationships/slide" Target="slides/slide16.xml"/><Relationship Id="rId26" Type="http://schemas.openxmlformats.org/officeDocument/2006/relationships/slide" Target="slides/slide17.xml"/><Relationship Id="rId27" Type="http://schemas.openxmlformats.org/officeDocument/2006/relationships/slide" Target="slides/slide18.xml"/><Relationship Id="rId28" Type="http://schemas.openxmlformats.org/officeDocument/2006/relationships/slide" Target="slides/slide19.xml"/><Relationship Id="rId29" Type="http://schemas.openxmlformats.org/officeDocument/2006/relationships/slide" Target="slides/slide20.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1.xml"/><Relationship Id="rId31" Type="http://schemas.openxmlformats.org/officeDocument/2006/relationships/slide" Target="slides/slide22.xml"/><Relationship Id="rId32" Type="http://schemas.openxmlformats.org/officeDocument/2006/relationships/slide" Target="slides/slide23.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slide" Target="slides/slide24.xml"/><Relationship Id="rId34" Type="http://schemas.openxmlformats.org/officeDocument/2006/relationships/slide" Target="slides/slide25.xml"/><Relationship Id="rId35" Type="http://schemas.openxmlformats.org/officeDocument/2006/relationships/slide" Target="slides/slide26.xml"/><Relationship Id="rId36" Type="http://schemas.openxmlformats.org/officeDocument/2006/relationships/slide" Target="slides/slide27.xml"/><Relationship Id="rId10" Type="http://schemas.openxmlformats.org/officeDocument/2006/relationships/slide" Target="slides/slide1.xml"/><Relationship Id="rId11" Type="http://schemas.openxmlformats.org/officeDocument/2006/relationships/slide" Target="slides/slide2.xml"/><Relationship Id="rId12" Type="http://schemas.openxmlformats.org/officeDocument/2006/relationships/slide" Target="slides/slide3.xml"/><Relationship Id="rId13" Type="http://schemas.openxmlformats.org/officeDocument/2006/relationships/slide" Target="slides/slide4.xml"/><Relationship Id="rId14" Type="http://schemas.openxmlformats.org/officeDocument/2006/relationships/slide" Target="slides/slide5.xml"/><Relationship Id="rId15" Type="http://schemas.openxmlformats.org/officeDocument/2006/relationships/slide" Target="slides/slide6.xml"/><Relationship Id="rId16" Type="http://schemas.openxmlformats.org/officeDocument/2006/relationships/slide" Target="slides/slide7.xml"/><Relationship Id="rId17" Type="http://schemas.openxmlformats.org/officeDocument/2006/relationships/slide" Target="slides/slide8.xml"/><Relationship Id="rId18" Type="http://schemas.openxmlformats.org/officeDocument/2006/relationships/slide" Target="slides/slide9.xml"/><Relationship Id="rId19" Type="http://schemas.openxmlformats.org/officeDocument/2006/relationships/slide" Target="slides/slide10.xml"/><Relationship Id="rId37" Type="http://schemas.openxmlformats.org/officeDocument/2006/relationships/slide" Target="slides/slide28.xml"/><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image" Target="../media/image5.png"/><Relationship Id="rId2" Type="http://schemas.openxmlformats.org/officeDocument/2006/relationships/image" Target="../media/image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image" Target="../media/image5.png"/><Relationship Id="rId2"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1E9570-FBD0-4635-A98B-45FE1F6B578D}" type="doc">
      <dgm:prSet loTypeId="urn:microsoft.com/office/officeart/2005/8/layout/vList4" loCatId="list" qsTypeId="urn:microsoft.com/office/officeart/2005/8/quickstyle/simple1" qsCatId="simple" csTypeId="urn:microsoft.com/office/officeart/2005/8/colors/accent1_1" csCatId="accent1" phldr="1"/>
      <dgm:spPr/>
      <dgm:t>
        <a:bodyPr/>
        <a:lstStyle/>
        <a:p>
          <a:endParaRPr lang="es-CL"/>
        </a:p>
      </dgm:t>
    </dgm:pt>
    <dgm:pt modelId="{1EAC0ACC-97D1-4DBE-95F7-9D90F64B9D3A}">
      <dgm:prSet phldrT="[Texto]" custT="1"/>
      <dgm:spPr>
        <a:xfrm>
          <a:off x="0" y="0"/>
          <a:ext cx="7364165" cy="1244628"/>
        </a:xfrm>
        <a:prstGeom prst="roundRect">
          <a:avLst>
            <a:gd name="adj" fmla="val 10000"/>
          </a:avLst>
        </a:prstGeom>
        <a:solidFill>
          <a:sysClr val="window" lastClr="FFFFFF">
            <a:hueOff val="0"/>
            <a:satOff val="0"/>
            <a:lumOff val="0"/>
            <a:alphaOff val="0"/>
          </a:sysClr>
        </a:solidFill>
        <a:ln w="12700" cap="flat" cmpd="sng" algn="ctr">
          <a:solidFill>
            <a:srgbClr val="4472C4">
              <a:shade val="80000"/>
              <a:hueOff val="0"/>
              <a:satOff val="0"/>
              <a:lumOff val="0"/>
              <a:alphaOff val="0"/>
            </a:srgbClr>
          </a:solidFill>
          <a:prstDash val="solid"/>
          <a:miter lim="800000"/>
        </a:ln>
        <a:effectLst/>
      </dgm:spPr>
      <dgm:t>
        <a:bodyPr/>
        <a:lstStyle/>
        <a:p>
          <a:pPr>
            <a:buNone/>
          </a:pPr>
          <a:r>
            <a:rPr lang="es-CL" sz="1600">
              <a:solidFill>
                <a:sysClr val="windowText" lastClr="000000">
                  <a:hueOff val="0"/>
                  <a:satOff val="0"/>
                  <a:lumOff val="0"/>
                  <a:alphaOff val="0"/>
                </a:sysClr>
              </a:solidFill>
              <a:latin typeface="Calibri" panose="020F0502020204030204"/>
              <a:ea typeface="+mn-ea"/>
              <a:cs typeface="+mn-cs"/>
            </a:rPr>
            <a:t>HIGIENE DE MANOS</a:t>
          </a:r>
        </a:p>
        <a:p>
          <a:pPr>
            <a:buNone/>
          </a:pPr>
          <a:r>
            <a:rPr lang="es-CL" sz="1600">
              <a:solidFill>
                <a:sysClr val="windowText" lastClr="000000">
                  <a:hueOff val="0"/>
                  <a:satOff val="0"/>
                  <a:lumOff val="0"/>
                  <a:alphaOff val="0"/>
                </a:sysClr>
              </a:solidFill>
              <a:latin typeface="Calibri" panose="020F0502020204030204"/>
              <a:ea typeface="+mn-ea"/>
              <a:cs typeface="+mn-cs"/>
            </a:rPr>
            <a:t>Lavado de manos con agua y jabón</a:t>
          </a:r>
        </a:p>
        <a:p>
          <a:pPr>
            <a:buNone/>
          </a:pPr>
          <a:r>
            <a:rPr lang="es-CL" sz="1600">
              <a:solidFill>
                <a:sysClr val="windowText" lastClr="000000">
                  <a:hueOff val="0"/>
                  <a:satOff val="0"/>
                  <a:lumOff val="0"/>
                  <a:alphaOff val="0"/>
                </a:sysClr>
              </a:solidFill>
              <a:latin typeface="Calibri" panose="020F0502020204030204"/>
              <a:ea typeface="+mn-ea"/>
              <a:cs typeface="+mn-cs"/>
            </a:rPr>
            <a:t>Uso de solución alcohólica</a:t>
          </a:r>
          <a:endParaRPr lang="es-CL" sz="1600" dirty="0">
            <a:solidFill>
              <a:sysClr val="windowText" lastClr="000000">
                <a:hueOff val="0"/>
                <a:satOff val="0"/>
                <a:lumOff val="0"/>
                <a:alphaOff val="0"/>
              </a:sysClr>
            </a:solidFill>
            <a:latin typeface="Calibri" panose="020F0502020204030204"/>
            <a:ea typeface="+mn-ea"/>
            <a:cs typeface="+mn-cs"/>
          </a:endParaRPr>
        </a:p>
      </dgm:t>
    </dgm:pt>
    <dgm:pt modelId="{595AE97F-708B-4980-B961-BC827EFEECCF}" type="parTrans" cxnId="{BE5C796E-8F15-4573-B6E7-A6F4D46F9D5D}">
      <dgm:prSet/>
      <dgm:spPr/>
      <dgm:t>
        <a:bodyPr/>
        <a:lstStyle/>
        <a:p>
          <a:endParaRPr lang="es-CL" sz="2400"/>
        </a:p>
      </dgm:t>
    </dgm:pt>
    <dgm:pt modelId="{5C064423-BB01-47A8-B052-1F932782399D}" type="sibTrans" cxnId="{BE5C796E-8F15-4573-B6E7-A6F4D46F9D5D}">
      <dgm:prSet/>
      <dgm:spPr/>
      <dgm:t>
        <a:bodyPr/>
        <a:lstStyle/>
        <a:p>
          <a:endParaRPr lang="es-CL" sz="2400"/>
        </a:p>
      </dgm:t>
    </dgm:pt>
    <dgm:pt modelId="{D816F271-4209-499C-B21F-BF0BB99943C2}">
      <dgm:prSet phldrT="[Texto]" custT="1"/>
      <dgm:spPr>
        <a:xfrm>
          <a:off x="0" y="1369091"/>
          <a:ext cx="7364165" cy="1244628"/>
        </a:xfrm>
        <a:prstGeom prst="roundRect">
          <a:avLst>
            <a:gd name="adj" fmla="val 10000"/>
          </a:avLst>
        </a:prstGeom>
        <a:solidFill>
          <a:sysClr val="window" lastClr="FFFFFF">
            <a:hueOff val="0"/>
            <a:satOff val="0"/>
            <a:lumOff val="0"/>
            <a:alphaOff val="0"/>
          </a:sysClr>
        </a:solidFill>
        <a:ln w="12700" cap="flat" cmpd="sng" algn="ctr">
          <a:solidFill>
            <a:srgbClr val="4472C4">
              <a:shade val="80000"/>
              <a:hueOff val="0"/>
              <a:satOff val="0"/>
              <a:lumOff val="0"/>
              <a:alphaOff val="0"/>
            </a:srgbClr>
          </a:solidFill>
          <a:prstDash val="solid"/>
          <a:miter lim="800000"/>
        </a:ln>
        <a:effectLst/>
      </dgm:spPr>
      <dgm:t>
        <a:bodyPr/>
        <a:lstStyle/>
        <a:p>
          <a:pPr>
            <a:buNone/>
          </a:pPr>
          <a:r>
            <a:rPr lang="es-CL" sz="1600">
              <a:solidFill>
                <a:sysClr val="windowText" lastClr="000000">
                  <a:hueOff val="0"/>
                  <a:satOff val="0"/>
                  <a:lumOff val="0"/>
                  <a:alphaOff val="0"/>
                </a:sysClr>
              </a:solidFill>
              <a:latin typeface="Calibri" panose="020F0502020204030204"/>
              <a:ea typeface="+mn-ea"/>
              <a:cs typeface="+mn-cs"/>
            </a:rPr>
            <a:t>USO DE EPP</a:t>
          </a:r>
        </a:p>
        <a:p>
          <a:pPr>
            <a:buNone/>
          </a:pPr>
          <a:r>
            <a:rPr lang="es-CL" sz="1600">
              <a:solidFill>
                <a:sysClr val="windowText" lastClr="000000">
                  <a:hueOff val="0"/>
                  <a:satOff val="0"/>
                  <a:lumOff val="0"/>
                  <a:alphaOff val="0"/>
                </a:sysClr>
              </a:solidFill>
              <a:latin typeface="Calibri" panose="020F0502020204030204"/>
              <a:ea typeface="+mn-ea"/>
              <a:cs typeface="+mn-cs"/>
            </a:rPr>
            <a:t>Uso de guantes</a:t>
          </a:r>
        </a:p>
        <a:p>
          <a:pPr>
            <a:buNone/>
          </a:pPr>
          <a:r>
            <a:rPr lang="es-CL" sz="1600">
              <a:solidFill>
                <a:sysClr val="windowText" lastClr="000000">
                  <a:hueOff val="0"/>
                  <a:satOff val="0"/>
                  <a:lumOff val="0"/>
                  <a:alphaOff val="0"/>
                </a:sysClr>
              </a:solidFill>
              <a:latin typeface="Calibri" panose="020F0502020204030204"/>
              <a:ea typeface="+mn-ea"/>
              <a:cs typeface="+mn-cs"/>
            </a:rPr>
            <a:t>Uso de protección facial</a:t>
          </a:r>
        </a:p>
        <a:p>
          <a:pPr>
            <a:buNone/>
          </a:pPr>
          <a:r>
            <a:rPr lang="es-CL" sz="1600">
              <a:solidFill>
                <a:sysClr val="windowText" lastClr="000000">
                  <a:hueOff val="0"/>
                  <a:satOff val="0"/>
                  <a:lumOff val="0"/>
                  <a:alphaOff val="0"/>
                </a:sysClr>
              </a:solidFill>
              <a:latin typeface="Calibri" panose="020F0502020204030204"/>
              <a:ea typeface="+mn-ea"/>
              <a:cs typeface="+mn-cs"/>
            </a:rPr>
            <a:t>Uso de delantal</a:t>
          </a:r>
          <a:endParaRPr lang="es-CL" sz="1600" dirty="0">
            <a:solidFill>
              <a:sysClr val="windowText" lastClr="000000">
                <a:hueOff val="0"/>
                <a:satOff val="0"/>
                <a:lumOff val="0"/>
                <a:alphaOff val="0"/>
              </a:sysClr>
            </a:solidFill>
            <a:latin typeface="Calibri" panose="020F0502020204030204"/>
            <a:ea typeface="+mn-ea"/>
            <a:cs typeface="+mn-cs"/>
          </a:endParaRPr>
        </a:p>
      </dgm:t>
    </dgm:pt>
    <dgm:pt modelId="{2044BBA9-671D-4FAF-A7B8-E2A8676B9004}" type="parTrans" cxnId="{D2D752E2-3329-47CD-B46D-7B9D14EEC580}">
      <dgm:prSet/>
      <dgm:spPr/>
      <dgm:t>
        <a:bodyPr/>
        <a:lstStyle/>
        <a:p>
          <a:endParaRPr lang="es-CL" sz="2400"/>
        </a:p>
      </dgm:t>
    </dgm:pt>
    <dgm:pt modelId="{C53F634F-300E-4088-9094-82B28CAEB80A}" type="sibTrans" cxnId="{D2D752E2-3329-47CD-B46D-7B9D14EEC580}">
      <dgm:prSet/>
      <dgm:spPr/>
      <dgm:t>
        <a:bodyPr/>
        <a:lstStyle/>
        <a:p>
          <a:endParaRPr lang="es-CL" sz="2400"/>
        </a:p>
      </dgm:t>
    </dgm:pt>
    <dgm:pt modelId="{D7C39573-AECD-48C8-93BE-BEA7B7A06788}">
      <dgm:prSet phldrT="[Texto]" custT="1"/>
      <dgm:spPr>
        <a:xfrm>
          <a:off x="0" y="2738182"/>
          <a:ext cx="7364165" cy="1244628"/>
        </a:xfrm>
        <a:prstGeom prst="roundRect">
          <a:avLst>
            <a:gd name="adj" fmla="val 10000"/>
          </a:avLst>
        </a:prstGeom>
        <a:solidFill>
          <a:sysClr val="window" lastClr="FFFFFF">
            <a:hueOff val="0"/>
            <a:satOff val="0"/>
            <a:lumOff val="0"/>
            <a:alphaOff val="0"/>
          </a:sysClr>
        </a:solidFill>
        <a:ln w="12700" cap="flat" cmpd="sng" algn="ctr">
          <a:solidFill>
            <a:srgbClr val="4472C4">
              <a:shade val="80000"/>
              <a:hueOff val="0"/>
              <a:satOff val="0"/>
              <a:lumOff val="0"/>
              <a:alphaOff val="0"/>
            </a:srgbClr>
          </a:solidFill>
          <a:prstDash val="solid"/>
          <a:miter lim="800000"/>
        </a:ln>
        <a:effectLst/>
      </dgm:spPr>
      <dgm:t>
        <a:bodyPr/>
        <a:lstStyle/>
        <a:p>
          <a:pPr>
            <a:buNone/>
          </a:pPr>
          <a:r>
            <a:rPr lang="es-CL" sz="1600">
              <a:solidFill>
                <a:sysClr val="windowText" lastClr="000000">
                  <a:hueOff val="0"/>
                  <a:satOff val="0"/>
                  <a:lumOff val="0"/>
                  <a:alphaOff val="0"/>
                </a:sysClr>
              </a:solidFill>
              <a:latin typeface="Calibri" panose="020F0502020204030204"/>
              <a:ea typeface="+mn-ea"/>
              <a:cs typeface="+mn-cs"/>
            </a:rPr>
            <a:t>PREVENCION DE PINCHAZOS Y CORTES CON ARTICULOS AFILADOS</a:t>
          </a:r>
          <a:endParaRPr lang="es-CL" sz="1600" dirty="0">
            <a:solidFill>
              <a:sysClr val="windowText" lastClr="000000">
                <a:hueOff val="0"/>
                <a:satOff val="0"/>
                <a:lumOff val="0"/>
                <a:alphaOff val="0"/>
              </a:sysClr>
            </a:solidFill>
            <a:latin typeface="Calibri" panose="020F0502020204030204"/>
            <a:ea typeface="+mn-ea"/>
            <a:cs typeface="+mn-cs"/>
          </a:endParaRPr>
        </a:p>
      </dgm:t>
    </dgm:pt>
    <dgm:pt modelId="{2B4A0BA5-977C-4F8D-B5B9-3DB99E303AA3}" type="parTrans" cxnId="{A00DB77F-22AF-4A95-A577-B9BD7B260020}">
      <dgm:prSet/>
      <dgm:spPr/>
      <dgm:t>
        <a:bodyPr/>
        <a:lstStyle/>
        <a:p>
          <a:endParaRPr lang="es-CL" sz="2400"/>
        </a:p>
      </dgm:t>
    </dgm:pt>
    <dgm:pt modelId="{F366266C-4287-4AEE-81BA-F1313CBD30F4}" type="sibTrans" cxnId="{A00DB77F-22AF-4A95-A577-B9BD7B260020}">
      <dgm:prSet/>
      <dgm:spPr/>
      <dgm:t>
        <a:bodyPr/>
        <a:lstStyle/>
        <a:p>
          <a:endParaRPr lang="es-CL" sz="2400"/>
        </a:p>
      </dgm:t>
    </dgm:pt>
    <dgm:pt modelId="{D253582D-2381-4BBD-9877-42B012346E17}">
      <dgm:prSet custT="1"/>
      <dgm:spPr>
        <a:xfrm>
          <a:off x="0" y="4107274"/>
          <a:ext cx="7364165" cy="1244628"/>
        </a:xfrm>
        <a:prstGeom prst="roundRect">
          <a:avLst>
            <a:gd name="adj" fmla="val 10000"/>
          </a:avLst>
        </a:prstGeom>
        <a:solidFill>
          <a:sysClr val="window" lastClr="FFFFFF">
            <a:hueOff val="0"/>
            <a:satOff val="0"/>
            <a:lumOff val="0"/>
            <a:alphaOff val="0"/>
          </a:sysClr>
        </a:solidFill>
        <a:ln w="12700" cap="flat" cmpd="sng" algn="ctr">
          <a:solidFill>
            <a:srgbClr val="4472C4">
              <a:shade val="80000"/>
              <a:hueOff val="0"/>
              <a:satOff val="0"/>
              <a:lumOff val="0"/>
              <a:alphaOff val="0"/>
            </a:srgbClr>
          </a:solidFill>
          <a:prstDash val="solid"/>
          <a:miter lim="800000"/>
        </a:ln>
        <a:effectLst/>
      </dgm:spPr>
      <dgm:t>
        <a:bodyPr/>
        <a:lstStyle/>
        <a:p>
          <a:pPr>
            <a:buNone/>
          </a:pPr>
          <a:r>
            <a:rPr lang="es-CL" sz="1600">
              <a:solidFill>
                <a:sysClr val="windowText" lastClr="000000">
                  <a:hueOff val="0"/>
                  <a:satOff val="0"/>
                  <a:lumOff val="0"/>
                  <a:alphaOff val="0"/>
                </a:sysClr>
              </a:solidFill>
              <a:latin typeface="Calibri" panose="020F0502020204030204"/>
              <a:ea typeface="+mn-ea"/>
              <a:cs typeface="+mn-cs"/>
            </a:rPr>
            <a:t>HIGIENE RESPIRATORIA AL TOSER Y/O ESTORNUDAR</a:t>
          </a:r>
          <a:endParaRPr lang="es-CL" sz="1600" dirty="0">
            <a:solidFill>
              <a:sysClr val="windowText" lastClr="000000">
                <a:hueOff val="0"/>
                <a:satOff val="0"/>
                <a:lumOff val="0"/>
                <a:alphaOff val="0"/>
              </a:sysClr>
            </a:solidFill>
            <a:latin typeface="Calibri" panose="020F0502020204030204"/>
            <a:ea typeface="+mn-ea"/>
            <a:cs typeface="+mn-cs"/>
          </a:endParaRPr>
        </a:p>
      </dgm:t>
    </dgm:pt>
    <dgm:pt modelId="{47EA79A2-450F-4610-910B-18F16BB82EEB}" type="parTrans" cxnId="{68627A98-64FD-4313-81D1-5974CBB94E92}">
      <dgm:prSet/>
      <dgm:spPr/>
      <dgm:t>
        <a:bodyPr/>
        <a:lstStyle/>
        <a:p>
          <a:endParaRPr lang="es-CL" sz="2400"/>
        </a:p>
      </dgm:t>
    </dgm:pt>
    <dgm:pt modelId="{D1D07327-D2E6-41FD-9DB5-F3D3E744F025}" type="sibTrans" cxnId="{68627A98-64FD-4313-81D1-5974CBB94E92}">
      <dgm:prSet/>
      <dgm:spPr/>
      <dgm:t>
        <a:bodyPr/>
        <a:lstStyle/>
        <a:p>
          <a:endParaRPr lang="es-CL" sz="2400"/>
        </a:p>
      </dgm:t>
    </dgm:pt>
    <dgm:pt modelId="{03B52A10-0813-4DB7-9CE4-7D9D9DC14DDC}">
      <dgm:prSet custT="1"/>
      <dgm:spPr>
        <a:xfrm>
          <a:off x="0" y="5476365"/>
          <a:ext cx="7364165" cy="1244628"/>
        </a:xfrm>
        <a:prstGeom prst="roundRect">
          <a:avLst>
            <a:gd name="adj" fmla="val 10000"/>
          </a:avLst>
        </a:prstGeom>
        <a:solidFill>
          <a:sysClr val="window" lastClr="FFFFFF">
            <a:hueOff val="0"/>
            <a:satOff val="0"/>
            <a:lumOff val="0"/>
            <a:alphaOff val="0"/>
          </a:sysClr>
        </a:solidFill>
        <a:ln w="12700" cap="flat" cmpd="sng" algn="ctr">
          <a:solidFill>
            <a:srgbClr val="4472C4">
              <a:shade val="80000"/>
              <a:hueOff val="0"/>
              <a:satOff val="0"/>
              <a:lumOff val="0"/>
              <a:alphaOff val="0"/>
            </a:srgbClr>
          </a:solidFill>
          <a:prstDash val="solid"/>
          <a:miter lim="800000"/>
        </a:ln>
        <a:effectLst/>
      </dgm:spPr>
      <dgm:t>
        <a:bodyPr/>
        <a:lstStyle/>
        <a:p>
          <a:pPr>
            <a:buNone/>
          </a:pPr>
          <a:r>
            <a:rPr lang="es-CL" sz="1600">
              <a:solidFill>
                <a:sysClr val="windowText" lastClr="000000">
                  <a:hueOff val="0"/>
                  <a:satOff val="0"/>
                  <a:lumOff val="0"/>
                  <a:alphaOff val="0"/>
                </a:sysClr>
              </a:solidFill>
              <a:latin typeface="Calibri" panose="020F0502020204030204"/>
              <a:ea typeface="+mn-ea"/>
              <a:cs typeface="+mn-cs"/>
            </a:rPr>
            <a:t>MANEJO DE EQUIPOS, DESECHOS Y ROPA DE PACIENTES</a:t>
          </a:r>
          <a:endParaRPr lang="es-CL" sz="1600" dirty="0">
            <a:solidFill>
              <a:sysClr val="windowText" lastClr="000000">
                <a:hueOff val="0"/>
                <a:satOff val="0"/>
                <a:lumOff val="0"/>
                <a:alphaOff val="0"/>
              </a:sysClr>
            </a:solidFill>
            <a:latin typeface="Calibri" panose="020F0502020204030204"/>
            <a:ea typeface="+mn-ea"/>
            <a:cs typeface="+mn-cs"/>
          </a:endParaRPr>
        </a:p>
      </dgm:t>
    </dgm:pt>
    <dgm:pt modelId="{1E051CCC-C47A-4423-969C-E71421A48BDB}" type="parTrans" cxnId="{EA39C2B1-A54D-459D-B1B4-1F5AC186D5D0}">
      <dgm:prSet/>
      <dgm:spPr/>
      <dgm:t>
        <a:bodyPr/>
        <a:lstStyle/>
        <a:p>
          <a:endParaRPr lang="es-CL" sz="2400"/>
        </a:p>
      </dgm:t>
    </dgm:pt>
    <dgm:pt modelId="{5B230A87-CEF7-42B3-9143-A0B2A670672E}" type="sibTrans" cxnId="{EA39C2B1-A54D-459D-B1B4-1F5AC186D5D0}">
      <dgm:prSet/>
      <dgm:spPr/>
      <dgm:t>
        <a:bodyPr/>
        <a:lstStyle/>
        <a:p>
          <a:endParaRPr lang="es-CL" sz="2400"/>
        </a:p>
      </dgm:t>
    </dgm:pt>
    <dgm:pt modelId="{753B3950-8A46-4F82-8473-3F630024FB84}" type="pres">
      <dgm:prSet presAssocID="{A61E9570-FBD0-4635-A98B-45FE1F6B578D}" presName="linear" presStyleCnt="0">
        <dgm:presLayoutVars>
          <dgm:dir/>
          <dgm:resizeHandles val="exact"/>
        </dgm:presLayoutVars>
      </dgm:prSet>
      <dgm:spPr/>
      <dgm:t>
        <a:bodyPr/>
        <a:lstStyle/>
        <a:p>
          <a:endParaRPr lang="es-ES_tradnl"/>
        </a:p>
      </dgm:t>
    </dgm:pt>
    <dgm:pt modelId="{4C903B56-B859-45B4-99EC-FAEC30F5EDD5}" type="pres">
      <dgm:prSet presAssocID="{1EAC0ACC-97D1-4DBE-95F7-9D90F64B9D3A}" presName="comp" presStyleCnt="0"/>
      <dgm:spPr/>
    </dgm:pt>
    <dgm:pt modelId="{56BB127E-D1DA-4473-85BB-005C5D8BA51A}" type="pres">
      <dgm:prSet presAssocID="{1EAC0ACC-97D1-4DBE-95F7-9D90F64B9D3A}" presName="box" presStyleLbl="node1" presStyleIdx="0" presStyleCnt="5"/>
      <dgm:spPr/>
      <dgm:t>
        <a:bodyPr/>
        <a:lstStyle/>
        <a:p>
          <a:endParaRPr lang="es-ES_tradnl"/>
        </a:p>
      </dgm:t>
    </dgm:pt>
    <dgm:pt modelId="{EDF17DF0-FAD8-4FB3-9CAC-8A4744091469}" type="pres">
      <dgm:prSet presAssocID="{1EAC0ACC-97D1-4DBE-95F7-9D90F64B9D3A}" presName="img" presStyleLbl="fgImgPlace1" presStyleIdx="0" presStyleCnt="5"/>
      <dgm:spPr>
        <a:xfrm>
          <a:off x="124462" y="124462"/>
          <a:ext cx="1472833" cy="995702"/>
        </a:xfrm>
        <a:prstGeom prst="roundRect">
          <a:avLst>
            <a:gd name="adj" fmla="val 10000"/>
          </a:avLst>
        </a:prstGeom>
        <a:blipFill rotWithShape="1">
          <a:blip xmlns:r="http://schemas.openxmlformats.org/officeDocument/2006/relationships" r:embed="rId1"/>
          <a:srcRect/>
          <a:stretch>
            <a:fillRect t="-9000" b="-9000"/>
          </a:stretch>
        </a:blipFill>
        <a:ln w="12700" cap="flat" cmpd="sng" algn="ctr">
          <a:solidFill>
            <a:srgbClr val="4472C4">
              <a:shade val="80000"/>
              <a:hueOff val="0"/>
              <a:satOff val="0"/>
              <a:lumOff val="0"/>
              <a:alphaOff val="0"/>
            </a:srgbClr>
          </a:solidFill>
          <a:prstDash val="solid"/>
          <a:miter lim="800000"/>
        </a:ln>
        <a:effectLst/>
      </dgm:spPr>
    </dgm:pt>
    <dgm:pt modelId="{F39C2B5B-F477-413A-A0E4-072296DC9C90}" type="pres">
      <dgm:prSet presAssocID="{1EAC0ACC-97D1-4DBE-95F7-9D90F64B9D3A}" presName="text" presStyleLbl="node1" presStyleIdx="0" presStyleCnt="5">
        <dgm:presLayoutVars>
          <dgm:bulletEnabled val="1"/>
        </dgm:presLayoutVars>
      </dgm:prSet>
      <dgm:spPr/>
      <dgm:t>
        <a:bodyPr/>
        <a:lstStyle/>
        <a:p>
          <a:endParaRPr lang="es-ES_tradnl"/>
        </a:p>
      </dgm:t>
    </dgm:pt>
    <dgm:pt modelId="{F071277E-406C-4C0A-86A5-63F676C5E025}" type="pres">
      <dgm:prSet presAssocID="{5C064423-BB01-47A8-B052-1F932782399D}" presName="spacer" presStyleCnt="0"/>
      <dgm:spPr/>
    </dgm:pt>
    <dgm:pt modelId="{ED81DE3B-99E9-411A-8EE3-97CD242C3025}" type="pres">
      <dgm:prSet presAssocID="{D816F271-4209-499C-B21F-BF0BB99943C2}" presName="comp" presStyleCnt="0"/>
      <dgm:spPr/>
    </dgm:pt>
    <dgm:pt modelId="{785CE692-49EA-4EA0-AC5C-E78872AF46C1}" type="pres">
      <dgm:prSet presAssocID="{D816F271-4209-499C-B21F-BF0BB99943C2}" presName="box" presStyleLbl="node1" presStyleIdx="1" presStyleCnt="5"/>
      <dgm:spPr/>
      <dgm:t>
        <a:bodyPr/>
        <a:lstStyle/>
        <a:p>
          <a:endParaRPr lang="es-ES_tradnl"/>
        </a:p>
      </dgm:t>
    </dgm:pt>
    <dgm:pt modelId="{E5E955C7-5B62-4332-8572-1F05916142FE}" type="pres">
      <dgm:prSet presAssocID="{D816F271-4209-499C-B21F-BF0BB99943C2}" presName="img" presStyleLbl="fgImgPlace1" presStyleIdx="1" presStyleCnt="5"/>
      <dgm:spPr>
        <a:xfrm>
          <a:off x="124462" y="1493554"/>
          <a:ext cx="1472833" cy="995702"/>
        </a:xfrm>
        <a:prstGeom prst="roundRect">
          <a:avLst>
            <a:gd name="adj" fmla="val 10000"/>
          </a:avLst>
        </a:prstGeom>
        <a:blipFill rotWithShape="1">
          <a:blip xmlns:r="http://schemas.openxmlformats.org/officeDocument/2006/relationships" r:embed="rId2"/>
          <a:srcRect/>
          <a:stretch>
            <a:fillRect t="-9000" b="-9000"/>
          </a:stretch>
        </a:blipFill>
        <a:ln w="12700" cap="flat" cmpd="sng" algn="ctr">
          <a:solidFill>
            <a:srgbClr val="4472C4">
              <a:shade val="80000"/>
              <a:hueOff val="0"/>
              <a:satOff val="0"/>
              <a:lumOff val="0"/>
              <a:alphaOff val="0"/>
            </a:srgbClr>
          </a:solidFill>
          <a:prstDash val="solid"/>
          <a:miter lim="800000"/>
        </a:ln>
        <a:effectLst/>
      </dgm:spPr>
    </dgm:pt>
    <dgm:pt modelId="{B714F4A0-216E-4C6A-B05D-D5FC303F3B2C}" type="pres">
      <dgm:prSet presAssocID="{D816F271-4209-499C-B21F-BF0BB99943C2}" presName="text" presStyleLbl="node1" presStyleIdx="1" presStyleCnt="5">
        <dgm:presLayoutVars>
          <dgm:bulletEnabled val="1"/>
        </dgm:presLayoutVars>
      </dgm:prSet>
      <dgm:spPr/>
      <dgm:t>
        <a:bodyPr/>
        <a:lstStyle/>
        <a:p>
          <a:endParaRPr lang="es-ES_tradnl"/>
        </a:p>
      </dgm:t>
    </dgm:pt>
    <dgm:pt modelId="{33CCD872-628F-4168-BFE2-A401BA96F4B9}" type="pres">
      <dgm:prSet presAssocID="{C53F634F-300E-4088-9094-82B28CAEB80A}" presName="spacer" presStyleCnt="0"/>
      <dgm:spPr/>
    </dgm:pt>
    <dgm:pt modelId="{6A017AEA-698F-45AB-9B07-00B2DC402DAC}" type="pres">
      <dgm:prSet presAssocID="{D7C39573-AECD-48C8-93BE-BEA7B7A06788}" presName="comp" presStyleCnt="0"/>
      <dgm:spPr/>
    </dgm:pt>
    <dgm:pt modelId="{4AFE5778-C865-4632-B5A2-850974B37D05}" type="pres">
      <dgm:prSet presAssocID="{D7C39573-AECD-48C8-93BE-BEA7B7A06788}" presName="box" presStyleLbl="node1" presStyleIdx="2" presStyleCnt="5"/>
      <dgm:spPr/>
      <dgm:t>
        <a:bodyPr/>
        <a:lstStyle/>
        <a:p>
          <a:endParaRPr lang="es-ES_tradnl"/>
        </a:p>
      </dgm:t>
    </dgm:pt>
    <dgm:pt modelId="{B1E6AE43-CE71-4BD9-974D-80CD36F5F39C}" type="pres">
      <dgm:prSet presAssocID="{D7C39573-AECD-48C8-93BE-BEA7B7A06788}" presName="img" presStyleLbl="fgImgPlace1" presStyleIdx="2" presStyleCnt="5"/>
      <dgm:spPr>
        <a:xfrm>
          <a:off x="124462" y="2862645"/>
          <a:ext cx="1472833" cy="995702"/>
        </a:xfrm>
        <a:prstGeom prst="roundRect">
          <a:avLst>
            <a:gd name="adj" fmla="val 10000"/>
          </a:avLst>
        </a:prstGeom>
        <a:blipFill rotWithShape="1">
          <a:blip xmlns:r="http://schemas.openxmlformats.org/officeDocument/2006/relationships" r:embed="rId3"/>
          <a:srcRect/>
          <a:stretch>
            <a:fillRect l="-19000" r="-19000"/>
          </a:stretch>
        </a:blipFill>
        <a:ln w="12700" cap="flat" cmpd="sng" algn="ctr">
          <a:solidFill>
            <a:srgbClr val="4472C4">
              <a:shade val="80000"/>
              <a:hueOff val="0"/>
              <a:satOff val="0"/>
              <a:lumOff val="0"/>
              <a:alphaOff val="0"/>
            </a:srgbClr>
          </a:solidFill>
          <a:prstDash val="solid"/>
          <a:miter lim="800000"/>
        </a:ln>
        <a:effectLst/>
      </dgm:spPr>
    </dgm:pt>
    <dgm:pt modelId="{2D59136B-1F32-4461-835D-C8B6BF22EDD8}" type="pres">
      <dgm:prSet presAssocID="{D7C39573-AECD-48C8-93BE-BEA7B7A06788}" presName="text" presStyleLbl="node1" presStyleIdx="2" presStyleCnt="5">
        <dgm:presLayoutVars>
          <dgm:bulletEnabled val="1"/>
        </dgm:presLayoutVars>
      </dgm:prSet>
      <dgm:spPr/>
      <dgm:t>
        <a:bodyPr/>
        <a:lstStyle/>
        <a:p>
          <a:endParaRPr lang="es-ES_tradnl"/>
        </a:p>
      </dgm:t>
    </dgm:pt>
    <dgm:pt modelId="{AB626DE3-7705-4958-AF9F-D4FCD66CD990}" type="pres">
      <dgm:prSet presAssocID="{F366266C-4287-4AEE-81BA-F1313CBD30F4}" presName="spacer" presStyleCnt="0"/>
      <dgm:spPr/>
    </dgm:pt>
    <dgm:pt modelId="{D9341FA4-ECC0-45F3-BCA6-011DFF6A04D4}" type="pres">
      <dgm:prSet presAssocID="{D253582D-2381-4BBD-9877-42B012346E17}" presName="comp" presStyleCnt="0"/>
      <dgm:spPr/>
    </dgm:pt>
    <dgm:pt modelId="{ED102AAA-03E0-4870-A307-4469A5ED66DC}" type="pres">
      <dgm:prSet presAssocID="{D253582D-2381-4BBD-9877-42B012346E17}" presName="box" presStyleLbl="node1" presStyleIdx="3" presStyleCnt="5"/>
      <dgm:spPr/>
      <dgm:t>
        <a:bodyPr/>
        <a:lstStyle/>
        <a:p>
          <a:endParaRPr lang="es-ES_tradnl"/>
        </a:p>
      </dgm:t>
    </dgm:pt>
    <dgm:pt modelId="{9F6C0E1A-133D-4857-BB68-6825FDBA2E8A}" type="pres">
      <dgm:prSet presAssocID="{D253582D-2381-4BBD-9877-42B012346E17}" presName="img" presStyleLbl="fgImgPlace1" presStyleIdx="3" presStyleCnt="5"/>
      <dgm:spPr>
        <a:xfrm>
          <a:off x="124462" y="4231737"/>
          <a:ext cx="1472833" cy="995702"/>
        </a:xfrm>
        <a:prstGeom prst="roundRect">
          <a:avLst>
            <a:gd name="adj" fmla="val 10000"/>
          </a:avLst>
        </a:prstGeom>
        <a:blipFill rotWithShape="1">
          <a:blip xmlns:r="http://schemas.openxmlformats.org/officeDocument/2006/relationships" r:embed="rId4"/>
          <a:srcRect/>
          <a:stretch>
            <a:fillRect t="-29000" b="-29000"/>
          </a:stretch>
        </a:blipFill>
        <a:ln w="12700" cap="flat" cmpd="sng" algn="ctr">
          <a:solidFill>
            <a:srgbClr val="4472C4">
              <a:shade val="80000"/>
              <a:hueOff val="0"/>
              <a:satOff val="0"/>
              <a:lumOff val="0"/>
              <a:alphaOff val="0"/>
            </a:srgbClr>
          </a:solidFill>
          <a:prstDash val="solid"/>
          <a:miter lim="800000"/>
        </a:ln>
        <a:effectLst/>
      </dgm:spPr>
    </dgm:pt>
    <dgm:pt modelId="{7CDF88AE-139C-4179-96BF-85F9A4EF56A2}" type="pres">
      <dgm:prSet presAssocID="{D253582D-2381-4BBD-9877-42B012346E17}" presName="text" presStyleLbl="node1" presStyleIdx="3" presStyleCnt="5">
        <dgm:presLayoutVars>
          <dgm:bulletEnabled val="1"/>
        </dgm:presLayoutVars>
      </dgm:prSet>
      <dgm:spPr/>
      <dgm:t>
        <a:bodyPr/>
        <a:lstStyle/>
        <a:p>
          <a:endParaRPr lang="es-ES_tradnl"/>
        </a:p>
      </dgm:t>
    </dgm:pt>
    <dgm:pt modelId="{2F6255D2-83D8-4631-A8B5-1EA11D4468EF}" type="pres">
      <dgm:prSet presAssocID="{D1D07327-D2E6-41FD-9DB5-F3D3E744F025}" presName="spacer" presStyleCnt="0"/>
      <dgm:spPr/>
    </dgm:pt>
    <dgm:pt modelId="{1556ADB6-25E3-4A0B-BB56-820EA454166D}" type="pres">
      <dgm:prSet presAssocID="{03B52A10-0813-4DB7-9CE4-7D9D9DC14DDC}" presName="comp" presStyleCnt="0"/>
      <dgm:spPr/>
    </dgm:pt>
    <dgm:pt modelId="{F1530549-7D29-4051-93A3-6E04AEC09577}" type="pres">
      <dgm:prSet presAssocID="{03B52A10-0813-4DB7-9CE4-7D9D9DC14DDC}" presName="box" presStyleLbl="node1" presStyleIdx="4" presStyleCnt="5"/>
      <dgm:spPr/>
      <dgm:t>
        <a:bodyPr/>
        <a:lstStyle/>
        <a:p>
          <a:endParaRPr lang="es-ES_tradnl"/>
        </a:p>
      </dgm:t>
    </dgm:pt>
    <dgm:pt modelId="{D906DDF6-C592-4DE9-B187-8D7EA9F9E5EE}" type="pres">
      <dgm:prSet presAssocID="{03B52A10-0813-4DB7-9CE4-7D9D9DC14DDC}" presName="img" presStyleLbl="fgImgPlace1" presStyleIdx="4" presStyleCnt="5"/>
      <dgm:spPr>
        <a:xfrm>
          <a:off x="124462" y="5600828"/>
          <a:ext cx="1472833" cy="995702"/>
        </a:xfrm>
        <a:prstGeom prst="roundRect">
          <a:avLst>
            <a:gd name="adj" fmla="val 10000"/>
          </a:avLst>
        </a:prstGeom>
        <a:blipFill rotWithShape="1">
          <a:blip xmlns:r="http://schemas.openxmlformats.org/officeDocument/2006/relationships" r:embed="rId5"/>
          <a:srcRect/>
          <a:stretch>
            <a:fillRect/>
          </a:stretch>
        </a:blipFill>
        <a:ln w="12700" cap="flat" cmpd="sng" algn="ctr">
          <a:solidFill>
            <a:srgbClr val="4472C4">
              <a:shade val="80000"/>
              <a:hueOff val="0"/>
              <a:satOff val="0"/>
              <a:lumOff val="0"/>
              <a:alphaOff val="0"/>
            </a:srgbClr>
          </a:solidFill>
          <a:prstDash val="solid"/>
          <a:miter lim="800000"/>
        </a:ln>
        <a:effectLst/>
      </dgm:spPr>
    </dgm:pt>
    <dgm:pt modelId="{3033C75C-A6EF-41A0-A018-3FD0444A335A}" type="pres">
      <dgm:prSet presAssocID="{03B52A10-0813-4DB7-9CE4-7D9D9DC14DDC}" presName="text" presStyleLbl="node1" presStyleIdx="4" presStyleCnt="5">
        <dgm:presLayoutVars>
          <dgm:bulletEnabled val="1"/>
        </dgm:presLayoutVars>
      </dgm:prSet>
      <dgm:spPr/>
      <dgm:t>
        <a:bodyPr/>
        <a:lstStyle/>
        <a:p>
          <a:endParaRPr lang="es-ES_tradnl"/>
        </a:p>
      </dgm:t>
    </dgm:pt>
  </dgm:ptLst>
  <dgm:cxnLst>
    <dgm:cxn modelId="{A0F5A5F3-E234-46C9-934D-0D39C43D77ED}" type="presOf" srcId="{03B52A10-0813-4DB7-9CE4-7D9D9DC14DDC}" destId="{3033C75C-A6EF-41A0-A018-3FD0444A335A}" srcOrd="1" destOrd="0" presId="urn:microsoft.com/office/officeart/2005/8/layout/vList4"/>
    <dgm:cxn modelId="{F152E57E-22CF-43A9-A306-69758AF2A332}" type="presOf" srcId="{D7C39573-AECD-48C8-93BE-BEA7B7A06788}" destId="{4AFE5778-C865-4632-B5A2-850974B37D05}" srcOrd="0" destOrd="0" presId="urn:microsoft.com/office/officeart/2005/8/layout/vList4"/>
    <dgm:cxn modelId="{8E7D7E76-C074-4755-A151-16CE4E98A3B5}" type="presOf" srcId="{1EAC0ACC-97D1-4DBE-95F7-9D90F64B9D3A}" destId="{F39C2B5B-F477-413A-A0E4-072296DC9C90}" srcOrd="1" destOrd="0" presId="urn:microsoft.com/office/officeart/2005/8/layout/vList4"/>
    <dgm:cxn modelId="{A00C2FAA-6195-497E-B76A-4134AC406C68}" type="presOf" srcId="{03B52A10-0813-4DB7-9CE4-7D9D9DC14DDC}" destId="{F1530549-7D29-4051-93A3-6E04AEC09577}" srcOrd="0" destOrd="0" presId="urn:microsoft.com/office/officeart/2005/8/layout/vList4"/>
    <dgm:cxn modelId="{BE5C796E-8F15-4573-B6E7-A6F4D46F9D5D}" srcId="{A61E9570-FBD0-4635-A98B-45FE1F6B578D}" destId="{1EAC0ACC-97D1-4DBE-95F7-9D90F64B9D3A}" srcOrd="0" destOrd="0" parTransId="{595AE97F-708B-4980-B961-BC827EFEECCF}" sibTransId="{5C064423-BB01-47A8-B052-1F932782399D}"/>
    <dgm:cxn modelId="{C460AF7B-660F-4C33-9F86-398E59EB68F1}" type="presOf" srcId="{D7C39573-AECD-48C8-93BE-BEA7B7A06788}" destId="{2D59136B-1F32-4461-835D-C8B6BF22EDD8}" srcOrd="1" destOrd="0" presId="urn:microsoft.com/office/officeart/2005/8/layout/vList4"/>
    <dgm:cxn modelId="{71C4E0BE-F80D-4267-95E3-207DC1A6522C}" type="presOf" srcId="{D253582D-2381-4BBD-9877-42B012346E17}" destId="{7CDF88AE-139C-4179-96BF-85F9A4EF56A2}" srcOrd="1" destOrd="0" presId="urn:microsoft.com/office/officeart/2005/8/layout/vList4"/>
    <dgm:cxn modelId="{FE196D0D-20B5-4138-AAA4-9FCC9D4F1894}" type="presOf" srcId="{A61E9570-FBD0-4635-A98B-45FE1F6B578D}" destId="{753B3950-8A46-4F82-8473-3F630024FB84}" srcOrd="0" destOrd="0" presId="urn:microsoft.com/office/officeart/2005/8/layout/vList4"/>
    <dgm:cxn modelId="{27119758-FF24-4A70-9D84-B99D8219103D}" type="presOf" srcId="{1EAC0ACC-97D1-4DBE-95F7-9D90F64B9D3A}" destId="{56BB127E-D1DA-4473-85BB-005C5D8BA51A}" srcOrd="0" destOrd="0" presId="urn:microsoft.com/office/officeart/2005/8/layout/vList4"/>
    <dgm:cxn modelId="{D2D752E2-3329-47CD-B46D-7B9D14EEC580}" srcId="{A61E9570-FBD0-4635-A98B-45FE1F6B578D}" destId="{D816F271-4209-499C-B21F-BF0BB99943C2}" srcOrd="1" destOrd="0" parTransId="{2044BBA9-671D-4FAF-A7B8-E2A8676B9004}" sibTransId="{C53F634F-300E-4088-9094-82B28CAEB80A}"/>
    <dgm:cxn modelId="{68627A98-64FD-4313-81D1-5974CBB94E92}" srcId="{A61E9570-FBD0-4635-A98B-45FE1F6B578D}" destId="{D253582D-2381-4BBD-9877-42B012346E17}" srcOrd="3" destOrd="0" parTransId="{47EA79A2-450F-4610-910B-18F16BB82EEB}" sibTransId="{D1D07327-D2E6-41FD-9DB5-F3D3E744F025}"/>
    <dgm:cxn modelId="{FBF60B2A-9F87-4B32-A9B7-D29CB6ADC2F0}" type="presOf" srcId="{D816F271-4209-499C-B21F-BF0BB99943C2}" destId="{B714F4A0-216E-4C6A-B05D-D5FC303F3B2C}" srcOrd="1" destOrd="0" presId="urn:microsoft.com/office/officeart/2005/8/layout/vList4"/>
    <dgm:cxn modelId="{1B33E7F5-561B-4B0F-B6AE-189BC62B15FC}" type="presOf" srcId="{D816F271-4209-499C-B21F-BF0BB99943C2}" destId="{785CE692-49EA-4EA0-AC5C-E78872AF46C1}" srcOrd="0" destOrd="0" presId="urn:microsoft.com/office/officeart/2005/8/layout/vList4"/>
    <dgm:cxn modelId="{EA39C2B1-A54D-459D-B1B4-1F5AC186D5D0}" srcId="{A61E9570-FBD0-4635-A98B-45FE1F6B578D}" destId="{03B52A10-0813-4DB7-9CE4-7D9D9DC14DDC}" srcOrd="4" destOrd="0" parTransId="{1E051CCC-C47A-4423-969C-E71421A48BDB}" sibTransId="{5B230A87-CEF7-42B3-9143-A0B2A670672E}"/>
    <dgm:cxn modelId="{A00DB77F-22AF-4A95-A577-B9BD7B260020}" srcId="{A61E9570-FBD0-4635-A98B-45FE1F6B578D}" destId="{D7C39573-AECD-48C8-93BE-BEA7B7A06788}" srcOrd="2" destOrd="0" parTransId="{2B4A0BA5-977C-4F8D-B5B9-3DB99E303AA3}" sibTransId="{F366266C-4287-4AEE-81BA-F1313CBD30F4}"/>
    <dgm:cxn modelId="{1FB9BEE5-4323-4F22-AFF0-28F541EED6BB}" type="presOf" srcId="{D253582D-2381-4BBD-9877-42B012346E17}" destId="{ED102AAA-03E0-4870-A307-4469A5ED66DC}" srcOrd="0" destOrd="0" presId="urn:microsoft.com/office/officeart/2005/8/layout/vList4"/>
    <dgm:cxn modelId="{ECD34138-A98C-4141-8E70-0C7D8A4EB71D}" type="presParOf" srcId="{753B3950-8A46-4F82-8473-3F630024FB84}" destId="{4C903B56-B859-45B4-99EC-FAEC30F5EDD5}" srcOrd="0" destOrd="0" presId="urn:microsoft.com/office/officeart/2005/8/layout/vList4"/>
    <dgm:cxn modelId="{29A9989D-218B-496D-9FC4-70DDDD1F0E0B}" type="presParOf" srcId="{4C903B56-B859-45B4-99EC-FAEC30F5EDD5}" destId="{56BB127E-D1DA-4473-85BB-005C5D8BA51A}" srcOrd="0" destOrd="0" presId="urn:microsoft.com/office/officeart/2005/8/layout/vList4"/>
    <dgm:cxn modelId="{E648A859-168E-4458-A2B0-B8F3F8632ACE}" type="presParOf" srcId="{4C903B56-B859-45B4-99EC-FAEC30F5EDD5}" destId="{EDF17DF0-FAD8-4FB3-9CAC-8A4744091469}" srcOrd="1" destOrd="0" presId="urn:microsoft.com/office/officeart/2005/8/layout/vList4"/>
    <dgm:cxn modelId="{FEDA5AB2-07E6-4425-AF55-5561927622F1}" type="presParOf" srcId="{4C903B56-B859-45B4-99EC-FAEC30F5EDD5}" destId="{F39C2B5B-F477-413A-A0E4-072296DC9C90}" srcOrd="2" destOrd="0" presId="urn:microsoft.com/office/officeart/2005/8/layout/vList4"/>
    <dgm:cxn modelId="{D0FF112B-E09F-47F2-B11F-A05249350A51}" type="presParOf" srcId="{753B3950-8A46-4F82-8473-3F630024FB84}" destId="{F071277E-406C-4C0A-86A5-63F676C5E025}" srcOrd="1" destOrd="0" presId="urn:microsoft.com/office/officeart/2005/8/layout/vList4"/>
    <dgm:cxn modelId="{88E91F39-F7DA-4C98-B182-6A63711CCC98}" type="presParOf" srcId="{753B3950-8A46-4F82-8473-3F630024FB84}" destId="{ED81DE3B-99E9-411A-8EE3-97CD242C3025}" srcOrd="2" destOrd="0" presId="urn:microsoft.com/office/officeart/2005/8/layout/vList4"/>
    <dgm:cxn modelId="{FAABBC78-2A00-49FE-9DED-CE02337B6E8C}" type="presParOf" srcId="{ED81DE3B-99E9-411A-8EE3-97CD242C3025}" destId="{785CE692-49EA-4EA0-AC5C-E78872AF46C1}" srcOrd="0" destOrd="0" presId="urn:microsoft.com/office/officeart/2005/8/layout/vList4"/>
    <dgm:cxn modelId="{DCA4DC82-FB39-47B7-9B91-42E62F717E27}" type="presParOf" srcId="{ED81DE3B-99E9-411A-8EE3-97CD242C3025}" destId="{E5E955C7-5B62-4332-8572-1F05916142FE}" srcOrd="1" destOrd="0" presId="urn:microsoft.com/office/officeart/2005/8/layout/vList4"/>
    <dgm:cxn modelId="{A047B5C7-DB17-4790-8A88-4A9E350C2EE6}" type="presParOf" srcId="{ED81DE3B-99E9-411A-8EE3-97CD242C3025}" destId="{B714F4A0-216E-4C6A-B05D-D5FC303F3B2C}" srcOrd="2" destOrd="0" presId="urn:microsoft.com/office/officeart/2005/8/layout/vList4"/>
    <dgm:cxn modelId="{11CA7376-D367-4507-82D6-2F7BFA379CC6}" type="presParOf" srcId="{753B3950-8A46-4F82-8473-3F630024FB84}" destId="{33CCD872-628F-4168-BFE2-A401BA96F4B9}" srcOrd="3" destOrd="0" presId="urn:microsoft.com/office/officeart/2005/8/layout/vList4"/>
    <dgm:cxn modelId="{84D84B96-6AFD-4FA4-ABF4-B38C621569D1}" type="presParOf" srcId="{753B3950-8A46-4F82-8473-3F630024FB84}" destId="{6A017AEA-698F-45AB-9B07-00B2DC402DAC}" srcOrd="4" destOrd="0" presId="urn:microsoft.com/office/officeart/2005/8/layout/vList4"/>
    <dgm:cxn modelId="{49F66CAD-A598-4CE4-BCCD-99E899FB3498}" type="presParOf" srcId="{6A017AEA-698F-45AB-9B07-00B2DC402DAC}" destId="{4AFE5778-C865-4632-B5A2-850974B37D05}" srcOrd="0" destOrd="0" presId="urn:microsoft.com/office/officeart/2005/8/layout/vList4"/>
    <dgm:cxn modelId="{C123402D-25AD-4664-A352-A3C14FC764F6}" type="presParOf" srcId="{6A017AEA-698F-45AB-9B07-00B2DC402DAC}" destId="{B1E6AE43-CE71-4BD9-974D-80CD36F5F39C}" srcOrd="1" destOrd="0" presId="urn:microsoft.com/office/officeart/2005/8/layout/vList4"/>
    <dgm:cxn modelId="{F4AC1F71-E122-452A-AB8A-C823BAB9D60C}" type="presParOf" srcId="{6A017AEA-698F-45AB-9B07-00B2DC402DAC}" destId="{2D59136B-1F32-4461-835D-C8B6BF22EDD8}" srcOrd="2" destOrd="0" presId="urn:microsoft.com/office/officeart/2005/8/layout/vList4"/>
    <dgm:cxn modelId="{B72D4224-F700-4C91-9128-8D9F3B053FC6}" type="presParOf" srcId="{753B3950-8A46-4F82-8473-3F630024FB84}" destId="{AB626DE3-7705-4958-AF9F-D4FCD66CD990}" srcOrd="5" destOrd="0" presId="urn:microsoft.com/office/officeart/2005/8/layout/vList4"/>
    <dgm:cxn modelId="{2A41A14B-6055-4A01-84D4-DE7D91B3EAD4}" type="presParOf" srcId="{753B3950-8A46-4F82-8473-3F630024FB84}" destId="{D9341FA4-ECC0-45F3-BCA6-011DFF6A04D4}" srcOrd="6" destOrd="0" presId="urn:microsoft.com/office/officeart/2005/8/layout/vList4"/>
    <dgm:cxn modelId="{6169B9F1-2B40-42AE-8DFB-6D5D6DB2B3D5}" type="presParOf" srcId="{D9341FA4-ECC0-45F3-BCA6-011DFF6A04D4}" destId="{ED102AAA-03E0-4870-A307-4469A5ED66DC}" srcOrd="0" destOrd="0" presId="urn:microsoft.com/office/officeart/2005/8/layout/vList4"/>
    <dgm:cxn modelId="{EEC3BDA4-3F54-4F66-AFC6-03F13E2D7CC0}" type="presParOf" srcId="{D9341FA4-ECC0-45F3-BCA6-011DFF6A04D4}" destId="{9F6C0E1A-133D-4857-BB68-6825FDBA2E8A}" srcOrd="1" destOrd="0" presId="urn:microsoft.com/office/officeart/2005/8/layout/vList4"/>
    <dgm:cxn modelId="{C05F1921-83EF-44B7-820B-7CDA32C77541}" type="presParOf" srcId="{D9341FA4-ECC0-45F3-BCA6-011DFF6A04D4}" destId="{7CDF88AE-139C-4179-96BF-85F9A4EF56A2}" srcOrd="2" destOrd="0" presId="urn:microsoft.com/office/officeart/2005/8/layout/vList4"/>
    <dgm:cxn modelId="{8C65592C-33DE-4B40-9AB8-C0B169BAB7DB}" type="presParOf" srcId="{753B3950-8A46-4F82-8473-3F630024FB84}" destId="{2F6255D2-83D8-4631-A8B5-1EA11D4468EF}" srcOrd="7" destOrd="0" presId="urn:microsoft.com/office/officeart/2005/8/layout/vList4"/>
    <dgm:cxn modelId="{A1E69DBD-216B-4E08-BE73-2095BE28FBEF}" type="presParOf" srcId="{753B3950-8A46-4F82-8473-3F630024FB84}" destId="{1556ADB6-25E3-4A0B-BB56-820EA454166D}" srcOrd="8" destOrd="0" presId="urn:microsoft.com/office/officeart/2005/8/layout/vList4"/>
    <dgm:cxn modelId="{0BEDD43E-599A-4CE8-AF24-55C8239A78F2}" type="presParOf" srcId="{1556ADB6-25E3-4A0B-BB56-820EA454166D}" destId="{F1530549-7D29-4051-93A3-6E04AEC09577}" srcOrd="0" destOrd="0" presId="urn:microsoft.com/office/officeart/2005/8/layout/vList4"/>
    <dgm:cxn modelId="{44946A94-E832-4E60-8C3A-12BE76AA75AF}" type="presParOf" srcId="{1556ADB6-25E3-4A0B-BB56-820EA454166D}" destId="{D906DDF6-C592-4DE9-B187-8D7EA9F9E5EE}" srcOrd="1" destOrd="0" presId="urn:microsoft.com/office/officeart/2005/8/layout/vList4"/>
    <dgm:cxn modelId="{68182899-40A9-4F05-A7A7-02A10B99ECA8}" type="presParOf" srcId="{1556ADB6-25E3-4A0B-BB56-820EA454166D}" destId="{3033C75C-A6EF-41A0-A018-3FD0444A335A}"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C21D31-AF0F-47D6-8AC0-F564E604DE62}"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s-CL"/>
        </a:p>
      </dgm:t>
    </dgm:pt>
    <dgm:pt modelId="{8120FED1-27D6-4BD9-96A4-44C44360C886}">
      <dgm:prSet phldrT="[Texto]" custT="1"/>
      <dgm:spPr/>
      <dgm:t>
        <a:bodyPr/>
        <a:lstStyle/>
        <a:p>
          <a:r>
            <a:rPr lang="es-CL" sz="1600" b="1" dirty="0"/>
            <a:t>ATENCION DE PUBLICO</a:t>
          </a:r>
        </a:p>
      </dgm:t>
    </dgm:pt>
    <dgm:pt modelId="{8C9759AD-6650-4B25-A4B1-B8ED6B743CEB}" type="parTrans" cxnId="{09999CCE-69A9-49F3-9A2E-7803921DBDD1}">
      <dgm:prSet/>
      <dgm:spPr/>
      <dgm:t>
        <a:bodyPr/>
        <a:lstStyle/>
        <a:p>
          <a:endParaRPr lang="es-CL"/>
        </a:p>
      </dgm:t>
    </dgm:pt>
    <dgm:pt modelId="{68D7160D-14F2-4D84-AD48-CF15061C3B45}" type="sibTrans" cxnId="{09999CCE-69A9-49F3-9A2E-7803921DBDD1}">
      <dgm:prSet/>
      <dgm:spPr/>
      <dgm:t>
        <a:bodyPr/>
        <a:lstStyle/>
        <a:p>
          <a:endParaRPr lang="es-CL"/>
        </a:p>
      </dgm:t>
    </dgm:pt>
    <dgm:pt modelId="{48BDDE0E-5F06-462D-B391-F4DC7C331474}">
      <dgm:prSet phldrT="[Texto]" custT="1"/>
      <dgm:spPr/>
      <dgm:t>
        <a:bodyPr/>
        <a:lstStyle/>
        <a:p>
          <a:r>
            <a:rPr lang="es-CL" sz="1400" dirty="0"/>
            <a:t>Higiene de manos</a:t>
          </a:r>
        </a:p>
      </dgm:t>
    </dgm:pt>
    <dgm:pt modelId="{AFA0ED88-99E7-430A-A969-5CC00D73FB2F}" type="parTrans" cxnId="{6891F415-09FB-4644-B8CB-CB50A37EC890}">
      <dgm:prSet/>
      <dgm:spPr/>
      <dgm:t>
        <a:bodyPr/>
        <a:lstStyle/>
        <a:p>
          <a:endParaRPr lang="es-CL"/>
        </a:p>
      </dgm:t>
    </dgm:pt>
    <dgm:pt modelId="{0FA95610-13DE-4D0A-83DC-29AD8ECB75E4}" type="sibTrans" cxnId="{6891F415-09FB-4644-B8CB-CB50A37EC890}">
      <dgm:prSet/>
      <dgm:spPr/>
      <dgm:t>
        <a:bodyPr/>
        <a:lstStyle/>
        <a:p>
          <a:endParaRPr lang="es-CL"/>
        </a:p>
      </dgm:t>
    </dgm:pt>
    <dgm:pt modelId="{7A0BDB21-BD6B-43FE-9DAC-7298465BE5AD}">
      <dgm:prSet phldrT="[Texto]" custT="1"/>
      <dgm:spPr/>
      <dgm:t>
        <a:bodyPr/>
        <a:lstStyle/>
        <a:p>
          <a:r>
            <a:rPr lang="es-CL" sz="1400" dirty="0"/>
            <a:t>Uso de barrera transparente rígida entre el funcionario y el publico.</a:t>
          </a:r>
        </a:p>
      </dgm:t>
    </dgm:pt>
    <dgm:pt modelId="{3731E28C-7713-4E80-AED0-EB36514A0349}" type="parTrans" cxnId="{4AAFAC98-FA55-4DAE-83D9-6829B34DAAC2}">
      <dgm:prSet/>
      <dgm:spPr/>
      <dgm:t>
        <a:bodyPr/>
        <a:lstStyle/>
        <a:p>
          <a:endParaRPr lang="es-CL"/>
        </a:p>
      </dgm:t>
    </dgm:pt>
    <dgm:pt modelId="{852A817D-3CDA-4A4F-BB33-0E4DA8C81F6F}" type="sibTrans" cxnId="{4AAFAC98-FA55-4DAE-83D9-6829B34DAAC2}">
      <dgm:prSet/>
      <dgm:spPr/>
      <dgm:t>
        <a:bodyPr/>
        <a:lstStyle/>
        <a:p>
          <a:endParaRPr lang="es-CL"/>
        </a:p>
      </dgm:t>
    </dgm:pt>
    <dgm:pt modelId="{09A0F37A-69C1-47E2-A7C4-2FF6B0B687CE}">
      <dgm:prSet phldrT="[Texto]" custT="1"/>
      <dgm:spPr/>
      <dgm:t>
        <a:bodyPr/>
        <a:lstStyle/>
        <a:p>
          <a:r>
            <a:rPr lang="es-CL" sz="1600" b="1" dirty="0"/>
            <a:t>DEPENDENCIAS ADMINISTRATIVAS</a:t>
          </a:r>
        </a:p>
      </dgm:t>
    </dgm:pt>
    <dgm:pt modelId="{ED980447-7A1D-4ED8-9FC9-D31EE283BDA3}" type="parTrans" cxnId="{810C4752-D152-4F6B-B2B4-027C2556FAAF}">
      <dgm:prSet/>
      <dgm:spPr/>
      <dgm:t>
        <a:bodyPr/>
        <a:lstStyle/>
        <a:p>
          <a:endParaRPr lang="es-CL"/>
        </a:p>
      </dgm:t>
    </dgm:pt>
    <dgm:pt modelId="{D0259AAE-761D-4992-8FC3-C213B405600D}" type="sibTrans" cxnId="{810C4752-D152-4F6B-B2B4-027C2556FAAF}">
      <dgm:prSet/>
      <dgm:spPr/>
      <dgm:t>
        <a:bodyPr/>
        <a:lstStyle/>
        <a:p>
          <a:endParaRPr lang="es-CL"/>
        </a:p>
      </dgm:t>
    </dgm:pt>
    <dgm:pt modelId="{B1E360E2-51AB-44CD-9774-6AE5DFD4EC9D}">
      <dgm:prSet phldrT="[Texto]" custT="1"/>
      <dgm:spPr/>
      <dgm:t>
        <a:bodyPr/>
        <a:lstStyle/>
        <a:p>
          <a:r>
            <a:rPr lang="es-CL" sz="1400" dirty="0"/>
            <a:t>Higiene de manos</a:t>
          </a:r>
        </a:p>
      </dgm:t>
    </dgm:pt>
    <dgm:pt modelId="{66E7EEF1-4881-4AAA-8905-620AC405DA29}" type="parTrans" cxnId="{6622025A-02A8-48DF-9741-418706CAA1D5}">
      <dgm:prSet/>
      <dgm:spPr/>
      <dgm:t>
        <a:bodyPr/>
        <a:lstStyle/>
        <a:p>
          <a:endParaRPr lang="es-CL"/>
        </a:p>
      </dgm:t>
    </dgm:pt>
    <dgm:pt modelId="{AF3A02F3-B452-42CB-A4AC-F04165091797}" type="sibTrans" cxnId="{6622025A-02A8-48DF-9741-418706CAA1D5}">
      <dgm:prSet/>
      <dgm:spPr/>
      <dgm:t>
        <a:bodyPr/>
        <a:lstStyle/>
        <a:p>
          <a:endParaRPr lang="es-CL"/>
        </a:p>
      </dgm:t>
    </dgm:pt>
    <dgm:pt modelId="{A93D830C-2A90-4B5C-BC02-5201C63A7354}">
      <dgm:prSet phldrT="[Texto]" custT="1"/>
      <dgm:spPr/>
      <dgm:t>
        <a:bodyPr/>
        <a:lstStyle/>
        <a:p>
          <a:r>
            <a:rPr lang="es-CL" sz="1400" dirty="0"/>
            <a:t>Uso de mascarilla de tela (TNT).</a:t>
          </a:r>
        </a:p>
      </dgm:t>
    </dgm:pt>
    <dgm:pt modelId="{03160F6F-4E62-4BA5-808E-D8202CD59478}" type="parTrans" cxnId="{7FB53896-BEC5-4CE6-B921-44C653259DB3}">
      <dgm:prSet/>
      <dgm:spPr/>
      <dgm:t>
        <a:bodyPr/>
        <a:lstStyle/>
        <a:p>
          <a:endParaRPr lang="es-CL"/>
        </a:p>
      </dgm:t>
    </dgm:pt>
    <dgm:pt modelId="{949CF122-A5A6-4756-BB20-D13C011A22A0}" type="sibTrans" cxnId="{7FB53896-BEC5-4CE6-B921-44C653259DB3}">
      <dgm:prSet/>
      <dgm:spPr/>
      <dgm:t>
        <a:bodyPr/>
        <a:lstStyle/>
        <a:p>
          <a:endParaRPr lang="es-CL"/>
        </a:p>
      </dgm:t>
    </dgm:pt>
    <dgm:pt modelId="{4C52A438-524F-4FA2-A16B-2EF28433ECA0}">
      <dgm:prSet phldrT="[Texto]" custT="1"/>
      <dgm:spPr/>
      <dgm:t>
        <a:bodyPr/>
        <a:lstStyle/>
        <a:p>
          <a:r>
            <a:rPr lang="es-CL" sz="1600" b="1" dirty="0"/>
            <a:t>ATENCION DE PACIENTES NO SOSPECHOSOS</a:t>
          </a:r>
        </a:p>
      </dgm:t>
    </dgm:pt>
    <dgm:pt modelId="{D95B9C9C-45BB-4824-B92E-6A9BE04D3622}" type="parTrans" cxnId="{5C66B82B-DBDB-466E-8CD2-8098FB682F93}">
      <dgm:prSet/>
      <dgm:spPr/>
      <dgm:t>
        <a:bodyPr/>
        <a:lstStyle/>
        <a:p>
          <a:endParaRPr lang="es-CL"/>
        </a:p>
      </dgm:t>
    </dgm:pt>
    <dgm:pt modelId="{66A93ECE-F1C7-4D3F-BC1C-B22077BA1E3C}" type="sibTrans" cxnId="{5C66B82B-DBDB-466E-8CD2-8098FB682F93}">
      <dgm:prSet/>
      <dgm:spPr/>
      <dgm:t>
        <a:bodyPr/>
        <a:lstStyle/>
        <a:p>
          <a:endParaRPr lang="es-CL"/>
        </a:p>
      </dgm:t>
    </dgm:pt>
    <dgm:pt modelId="{FC15121F-9339-418A-9630-31D97A75CACF}">
      <dgm:prSet phldrT="[Texto]" custT="1"/>
      <dgm:spPr/>
      <dgm:t>
        <a:bodyPr/>
        <a:lstStyle/>
        <a:p>
          <a:r>
            <a:rPr lang="es-CL" sz="1400" dirty="0"/>
            <a:t>Escudo facial/antiparra</a:t>
          </a:r>
        </a:p>
      </dgm:t>
    </dgm:pt>
    <dgm:pt modelId="{3F9A8264-D093-4857-9FB5-BD214546F026}" type="parTrans" cxnId="{BD120473-9AA3-4F77-99E2-EF6AF34DB799}">
      <dgm:prSet/>
      <dgm:spPr/>
      <dgm:t>
        <a:bodyPr/>
        <a:lstStyle/>
        <a:p>
          <a:endParaRPr lang="es-CL"/>
        </a:p>
      </dgm:t>
    </dgm:pt>
    <dgm:pt modelId="{4F2AAED7-2254-41E8-8A36-1620A13E269E}" type="sibTrans" cxnId="{BD120473-9AA3-4F77-99E2-EF6AF34DB799}">
      <dgm:prSet/>
      <dgm:spPr/>
      <dgm:t>
        <a:bodyPr/>
        <a:lstStyle/>
        <a:p>
          <a:endParaRPr lang="es-CL"/>
        </a:p>
      </dgm:t>
    </dgm:pt>
    <dgm:pt modelId="{DD6E56EB-C119-4E7F-9EB7-FD4E1F49F3FC}">
      <dgm:prSet phldrT="[Texto]" custT="1"/>
      <dgm:spPr/>
      <dgm:t>
        <a:bodyPr/>
        <a:lstStyle/>
        <a:p>
          <a:r>
            <a:rPr lang="es-CL" sz="1400" dirty="0"/>
            <a:t>Mascarilla quirúrgica</a:t>
          </a:r>
        </a:p>
      </dgm:t>
    </dgm:pt>
    <dgm:pt modelId="{D06858EB-1A4B-429F-B0F6-DF9C2D342614}" type="parTrans" cxnId="{B429ECE2-6A35-40A8-AB89-D78AFD9B1687}">
      <dgm:prSet/>
      <dgm:spPr/>
      <dgm:t>
        <a:bodyPr/>
        <a:lstStyle/>
        <a:p>
          <a:endParaRPr lang="es-CL"/>
        </a:p>
      </dgm:t>
    </dgm:pt>
    <dgm:pt modelId="{3E027D71-CDD0-4B0A-81AD-182657D33425}" type="sibTrans" cxnId="{B429ECE2-6A35-40A8-AB89-D78AFD9B1687}">
      <dgm:prSet/>
      <dgm:spPr/>
      <dgm:t>
        <a:bodyPr/>
        <a:lstStyle/>
        <a:p>
          <a:endParaRPr lang="es-CL"/>
        </a:p>
      </dgm:t>
    </dgm:pt>
    <dgm:pt modelId="{ADDB5087-715B-4F45-B967-B2382C645D38}">
      <dgm:prSet phldrT="[Texto]" custT="1"/>
      <dgm:spPr/>
      <dgm:t>
        <a:bodyPr/>
        <a:lstStyle/>
        <a:p>
          <a:r>
            <a:rPr lang="es-CL" sz="1400" dirty="0"/>
            <a:t>Si no se cuenta con la barrera, uso de escudo facial.</a:t>
          </a:r>
        </a:p>
      </dgm:t>
    </dgm:pt>
    <dgm:pt modelId="{E03F9A43-4853-48A8-9BFB-E1CE2F651657}" type="parTrans" cxnId="{79B8064F-5E0D-4DA7-9FA1-A38DCC7A9BA5}">
      <dgm:prSet/>
      <dgm:spPr/>
      <dgm:t>
        <a:bodyPr/>
        <a:lstStyle/>
        <a:p>
          <a:endParaRPr lang="es-CL"/>
        </a:p>
      </dgm:t>
    </dgm:pt>
    <dgm:pt modelId="{25C7C6D4-3B57-4D6D-8E42-01475F362F55}" type="sibTrans" cxnId="{79B8064F-5E0D-4DA7-9FA1-A38DCC7A9BA5}">
      <dgm:prSet/>
      <dgm:spPr/>
      <dgm:t>
        <a:bodyPr/>
        <a:lstStyle/>
        <a:p>
          <a:endParaRPr lang="es-CL"/>
        </a:p>
      </dgm:t>
    </dgm:pt>
    <dgm:pt modelId="{7873EE99-7D69-47A2-953A-D387A90F28A4}">
      <dgm:prSet phldrT="[Texto]" custT="1"/>
      <dgm:spPr/>
      <dgm:t>
        <a:bodyPr/>
        <a:lstStyle/>
        <a:p>
          <a:r>
            <a:rPr lang="es-CL" sz="1400" dirty="0"/>
            <a:t>Guantes </a:t>
          </a:r>
        </a:p>
      </dgm:t>
    </dgm:pt>
    <dgm:pt modelId="{245B96EC-9498-4E2E-8D5B-63E1E76930A1}" type="parTrans" cxnId="{9F89D62D-24AB-4244-97F4-C03494721C74}">
      <dgm:prSet/>
      <dgm:spPr/>
      <dgm:t>
        <a:bodyPr/>
        <a:lstStyle/>
        <a:p>
          <a:endParaRPr lang="es-CL"/>
        </a:p>
      </dgm:t>
    </dgm:pt>
    <dgm:pt modelId="{A8B9DFE3-DBBD-4390-A898-43028CC7C133}" type="sibTrans" cxnId="{9F89D62D-24AB-4244-97F4-C03494721C74}">
      <dgm:prSet/>
      <dgm:spPr/>
      <dgm:t>
        <a:bodyPr/>
        <a:lstStyle/>
        <a:p>
          <a:endParaRPr lang="es-CL"/>
        </a:p>
      </dgm:t>
    </dgm:pt>
    <dgm:pt modelId="{3237E3C6-6E06-4EF2-A771-7E5CFD6DD21C}">
      <dgm:prSet custT="1"/>
      <dgm:spPr/>
      <dgm:t>
        <a:bodyPr/>
        <a:lstStyle/>
        <a:p>
          <a:r>
            <a:rPr lang="es-CL" sz="1600" b="1" dirty="0"/>
            <a:t>ATENCION DE PACIENTES SOSPECHOSOS CONFIRMADOS SIN PROCEDIMIENTO GENERADOR DE AEROSOLES DE ALTO RIESGO</a:t>
          </a:r>
        </a:p>
      </dgm:t>
    </dgm:pt>
    <dgm:pt modelId="{DF4F1861-B722-462E-B0A9-E6E4F21AE3B2}" type="parTrans" cxnId="{442F0D59-CF8C-4BF3-A585-000CE10A3044}">
      <dgm:prSet/>
      <dgm:spPr/>
      <dgm:t>
        <a:bodyPr/>
        <a:lstStyle/>
        <a:p>
          <a:endParaRPr lang="es-CL"/>
        </a:p>
      </dgm:t>
    </dgm:pt>
    <dgm:pt modelId="{13068FA2-3478-431E-BEBC-6C8F9B68A372}" type="sibTrans" cxnId="{442F0D59-CF8C-4BF3-A585-000CE10A3044}">
      <dgm:prSet/>
      <dgm:spPr/>
      <dgm:t>
        <a:bodyPr/>
        <a:lstStyle/>
        <a:p>
          <a:endParaRPr lang="es-CL"/>
        </a:p>
      </dgm:t>
    </dgm:pt>
    <dgm:pt modelId="{6D6D2432-3EED-48BE-80AF-BBB060C314AB}">
      <dgm:prSet custT="1"/>
      <dgm:spPr/>
      <dgm:t>
        <a:bodyPr/>
        <a:lstStyle/>
        <a:p>
          <a:r>
            <a:rPr lang="es-CL" sz="1600" b="1" dirty="0"/>
            <a:t>ATENCION DE PACIENTES CONFIRMADOS EN PROCEDIMIENTOS GENERADORES DE AEROSOLES DE ALTO RIESGO</a:t>
          </a:r>
        </a:p>
      </dgm:t>
    </dgm:pt>
    <dgm:pt modelId="{92FEB071-9DBA-4798-9813-E9AE99F9309D}" type="parTrans" cxnId="{C8780FC8-655B-4CFD-9589-CD0C769F1C0A}">
      <dgm:prSet/>
      <dgm:spPr/>
      <dgm:t>
        <a:bodyPr/>
        <a:lstStyle/>
        <a:p>
          <a:endParaRPr lang="es-CL"/>
        </a:p>
      </dgm:t>
    </dgm:pt>
    <dgm:pt modelId="{A0743B79-3BC8-490F-9894-102238840BBE}" type="sibTrans" cxnId="{C8780FC8-655B-4CFD-9589-CD0C769F1C0A}">
      <dgm:prSet/>
      <dgm:spPr/>
      <dgm:t>
        <a:bodyPr/>
        <a:lstStyle/>
        <a:p>
          <a:endParaRPr lang="es-CL"/>
        </a:p>
      </dgm:t>
    </dgm:pt>
    <dgm:pt modelId="{3BD29419-B770-4F4D-8E5E-613D887DF5E8}">
      <dgm:prSet custT="1"/>
      <dgm:spPr/>
      <dgm:t>
        <a:bodyPr/>
        <a:lstStyle/>
        <a:p>
          <a:r>
            <a:rPr lang="es-CL" sz="1400" dirty="0"/>
            <a:t>Escudo facial/antiparra</a:t>
          </a:r>
        </a:p>
      </dgm:t>
    </dgm:pt>
    <dgm:pt modelId="{75B1160E-E3F0-4976-97C7-E74AF46AD44E}" type="parTrans" cxnId="{FC0875DB-13E9-499D-8E6B-5799DA83D5EA}">
      <dgm:prSet/>
      <dgm:spPr/>
      <dgm:t>
        <a:bodyPr/>
        <a:lstStyle/>
        <a:p>
          <a:endParaRPr lang="es-CL"/>
        </a:p>
      </dgm:t>
    </dgm:pt>
    <dgm:pt modelId="{788A8D92-7FAE-49A6-AC69-7D2C7EFF016F}" type="sibTrans" cxnId="{FC0875DB-13E9-499D-8E6B-5799DA83D5EA}">
      <dgm:prSet/>
      <dgm:spPr/>
      <dgm:t>
        <a:bodyPr/>
        <a:lstStyle/>
        <a:p>
          <a:endParaRPr lang="es-CL"/>
        </a:p>
      </dgm:t>
    </dgm:pt>
    <dgm:pt modelId="{20CAC0BA-E2EB-49BD-BF54-449C0CA78F7F}">
      <dgm:prSet custT="1"/>
      <dgm:spPr/>
      <dgm:t>
        <a:bodyPr/>
        <a:lstStyle/>
        <a:p>
          <a:r>
            <a:rPr lang="es-CL" sz="1400" dirty="0"/>
            <a:t>Guantes </a:t>
          </a:r>
        </a:p>
      </dgm:t>
    </dgm:pt>
    <dgm:pt modelId="{8AB3D5F6-7308-4599-8B21-D619C1EB634A}" type="parTrans" cxnId="{199EDF94-5FA5-484A-BE91-8A2792BA9E46}">
      <dgm:prSet/>
      <dgm:spPr/>
      <dgm:t>
        <a:bodyPr/>
        <a:lstStyle/>
        <a:p>
          <a:endParaRPr lang="es-CL"/>
        </a:p>
      </dgm:t>
    </dgm:pt>
    <dgm:pt modelId="{A0801183-00FF-4425-A354-22C66ED8D609}" type="sibTrans" cxnId="{199EDF94-5FA5-484A-BE91-8A2792BA9E46}">
      <dgm:prSet/>
      <dgm:spPr/>
      <dgm:t>
        <a:bodyPr/>
        <a:lstStyle/>
        <a:p>
          <a:endParaRPr lang="es-CL"/>
        </a:p>
      </dgm:t>
    </dgm:pt>
    <dgm:pt modelId="{EC3227FA-0FBF-490D-A383-0B0134CF7CA7}">
      <dgm:prSet custT="1"/>
      <dgm:spPr/>
      <dgm:t>
        <a:bodyPr/>
        <a:lstStyle/>
        <a:p>
          <a:r>
            <a:rPr lang="es-CL" sz="1400" dirty="0"/>
            <a:t>Higiene de manos</a:t>
          </a:r>
        </a:p>
      </dgm:t>
    </dgm:pt>
    <dgm:pt modelId="{62767A3A-CE92-4530-A0D6-D6429C7ED288}" type="parTrans" cxnId="{488CDACF-0E84-4451-85D3-7F26A72B1C64}">
      <dgm:prSet/>
      <dgm:spPr/>
      <dgm:t>
        <a:bodyPr/>
        <a:lstStyle/>
        <a:p>
          <a:endParaRPr lang="es-CL"/>
        </a:p>
      </dgm:t>
    </dgm:pt>
    <dgm:pt modelId="{2DA09945-A8B6-4111-96B5-6F75D04DECE4}" type="sibTrans" cxnId="{488CDACF-0E84-4451-85D3-7F26A72B1C64}">
      <dgm:prSet/>
      <dgm:spPr/>
      <dgm:t>
        <a:bodyPr/>
        <a:lstStyle/>
        <a:p>
          <a:endParaRPr lang="es-CL"/>
        </a:p>
      </dgm:t>
    </dgm:pt>
    <dgm:pt modelId="{0912277C-929F-4F26-A2BB-CB1CE470508D}">
      <dgm:prSet custT="1"/>
      <dgm:spPr/>
      <dgm:t>
        <a:bodyPr/>
        <a:lstStyle/>
        <a:p>
          <a:r>
            <a:rPr lang="es-CL" sz="1400" dirty="0"/>
            <a:t>Respirador tipo N 95</a:t>
          </a:r>
        </a:p>
      </dgm:t>
    </dgm:pt>
    <dgm:pt modelId="{7552DA9E-1B54-4B37-B74E-E3285B920239}" type="parTrans" cxnId="{5524C840-CAC4-4128-92EA-91B9C66550E0}">
      <dgm:prSet/>
      <dgm:spPr/>
      <dgm:t>
        <a:bodyPr/>
        <a:lstStyle/>
        <a:p>
          <a:endParaRPr lang="es-CL"/>
        </a:p>
      </dgm:t>
    </dgm:pt>
    <dgm:pt modelId="{29470A5F-E867-4DB9-83B6-1F32D0A73AA3}" type="sibTrans" cxnId="{5524C840-CAC4-4128-92EA-91B9C66550E0}">
      <dgm:prSet/>
      <dgm:spPr/>
      <dgm:t>
        <a:bodyPr/>
        <a:lstStyle/>
        <a:p>
          <a:endParaRPr lang="es-CL"/>
        </a:p>
      </dgm:t>
    </dgm:pt>
    <dgm:pt modelId="{240EA355-07E4-4DCF-BFA9-8F2E8EED07EF}">
      <dgm:prSet custT="1"/>
      <dgm:spPr/>
      <dgm:t>
        <a:bodyPr/>
        <a:lstStyle/>
        <a:p>
          <a:r>
            <a:rPr lang="es-CL" sz="1400" dirty="0"/>
            <a:t>Bata manga larga impermeable</a:t>
          </a:r>
        </a:p>
      </dgm:t>
    </dgm:pt>
    <dgm:pt modelId="{25477324-A8B2-4635-9279-A98B66901BDA}" type="parTrans" cxnId="{3FD3993C-F338-442E-A8C8-68ED4471C55C}">
      <dgm:prSet/>
      <dgm:spPr/>
      <dgm:t>
        <a:bodyPr/>
        <a:lstStyle/>
        <a:p>
          <a:endParaRPr lang="es-CL"/>
        </a:p>
      </dgm:t>
    </dgm:pt>
    <dgm:pt modelId="{91D887A6-C19C-420F-B65B-E7D6C42E9015}" type="sibTrans" cxnId="{3FD3993C-F338-442E-A8C8-68ED4471C55C}">
      <dgm:prSet/>
      <dgm:spPr/>
      <dgm:t>
        <a:bodyPr/>
        <a:lstStyle/>
        <a:p>
          <a:endParaRPr lang="es-CL"/>
        </a:p>
      </dgm:t>
    </dgm:pt>
    <dgm:pt modelId="{E9555671-7B38-4110-AC32-978091D77B63}">
      <dgm:prSet custT="1"/>
      <dgm:spPr/>
      <dgm:t>
        <a:bodyPr/>
        <a:lstStyle/>
        <a:p>
          <a:r>
            <a:rPr lang="es-CL" sz="1400" dirty="0"/>
            <a:t>Higiene de manos</a:t>
          </a:r>
        </a:p>
      </dgm:t>
    </dgm:pt>
    <dgm:pt modelId="{DBA13CB7-650E-4F0C-9B57-5063E7B8F11F}" type="parTrans" cxnId="{4787D1C5-6917-46A1-BC44-717110134F06}">
      <dgm:prSet/>
      <dgm:spPr/>
      <dgm:t>
        <a:bodyPr/>
        <a:lstStyle/>
        <a:p>
          <a:endParaRPr lang="es-CL"/>
        </a:p>
      </dgm:t>
    </dgm:pt>
    <dgm:pt modelId="{ACD9E2A9-6BAA-4768-B35D-568AA7EFF587}" type="sibTrans" cxnId="{4787D1C5-6917-46A1-BC44-717110134F06}">
      <dgm:prSet/>
      <dgm:spPr/>
      <dgm:t>
        <a:bodyPr/>
        <a:lstStyle/>
        <a:p>
          <a:endParaRPr lang="es-CL"/>
        </a:p>
      </dgm:t>
    </dgm:pt>
    <dgm:pt modelId="{F9113F32-899B-4C34-BEF9-A4F3B1DCB7A3}">
      <dgm:prSet custT="1"/>
      <dgm:spPr/>
      <dgm:t>
        <a:bodyPr/>
        <a:lstStyle/>
        <a:p>
          <a:r>
            <a:rPr lang="es-CL" sz="1400" dirty="0"/>
            <a:t>Escudo facial/antiparra</a:t>
          </a:r>
        </a:p>
      </dgm:t>
    </dgm:pt>
    <dgm:pt modelId="{7CB8BFB7-8ED8-4F1B-82B5-DAD41162D268}" type="parTrans" cxnId="{4F85B85B-DBFB-411D-888F-474EE7058A25}">
      <dgm:prSet/>
      <dgm:spPr/>
      <dgm:t>
        <a:bodyPr/>
        <a:lstStyle/>
        <a:p>
          <a:endParaRPr lang="es-CL"/>
        </a:p>
      </dgm:t>
    </dgm:pt>
    <dgm:pt modelId="{5A700C0B-673E-4D1B-B4EF-E9A1D0BF2DFB}" type="sibTrans" cxnId="{4F85B85B-DBFB-411D-888F-474EE7058A25}">
      <dgm:prSet/>
      <dgm:spPr/>
      <dgm:t>
        <a:bodyPr/>
        <a:lstStyle/>
        <a:p>
          <a:endParaRPr lang="es-CL"/>
        </a:p>
      </dgm:t>
    </dgm:pt>
    <dgm:pt modelId="{0578EE0D-8FF2-48B9-A392-8F40AAD5F526}">
      <dgm:prSet custT="1"/>
      <dgm:spPr/>
      <dgm:t>
        <a:bodyPr/>
        <a:lstStyle/>
        <a:p>
          <a:r>
            <a:rPr lang="es-CL" sz="1400" dirty="0"/>
            <a:t>Mascarilla quirúrgica</a:t>
          </a:r>
        </a:p>
      </dgm:t>
    </dgm:pt>
    <dgm:pt modelId="{0766A09C-CFC0-40D3-98DA-15A698E05F19}" type="parTrans" cxnId="{B1BCF279-D41F-44FB-9593-521BBAC780C3}">
      <dgm:prSet/>
      <dgm:spPr/>
      <dgm:t>
        <a:bodyPr/>
        <a:lstStyle/>
        <a:p>
          <a:endParaRPr lang="es-CL"/>
        </a:p>
      </dgm:t>
    </dgm:pt>
    <dgm:pt modelId="{C071B5BA-7631-4A1A-90C7-1C85C144A921}" type="sibTrans" cxnId="{B1BCF279-D41F-44FB-9593-521BBAC780C3}">
      <dgm:prSet/>
      <dgm:spPr/>
      <dgm:t>
        <a:bodyPr/>
        <a:lstStyle/>
        <a:p>
          <a:endParaRPr lang="es-CL"/>
        </a:p>
      </dgm:t>
    </dgm:pt>
    <dgm:pt modelId="{E7903BB9-5476-406C-9C5A-DF7DEC30B143}">
      <dgm:prSet custT="1"/>
      <dgm:spPr/>
      <dgm:t>
        <a:bodyPr/>
        <a:lstStyle/>
        <a:p>
          <a:r>
            <a:rPr lang="es-CL" sz="1400" dirty="0"/>
            <a:t>Guantes </a:t>
          </a:r>
        </a:p>
      </dgm:t>
    </dgm:pt>
    <dgm:pt modelId="{5759C7F3-F3EC-4A56-BA99-9B613E241CB1}" type="parTrans" cxnId="{35BBF2E1-515B-4EF0-A99E-AFED6A22001A}">
      <dgm:prSet/>
      <dgm:spPr/>
      <dgm:t>
        <a:bodyPr/>
        <a:lstStyle/>
        <a:p>
          <a:endParaRPr lang="es-CL"/>
        </a:p>
      </dgm:t>
    </dgm:pt>
    <dgm:pt modelId="{80DE771B-5DA4-4EF3-B0F2-08CB80BB5713}" type="sibTrans" cxnId="{35BBF2E1-515B-4EF0-A99E-AFED6A22001A}">
      <dgm:prSet/>
      <dgm:spPr/>
      <dgm:t>
        <a:bodyPr/>
        <a:lstStyle/>
        <a:p>
          <a:endParaRPr lang="es-CL"/>
        </a:p>
      </dgm:t>
    </dgm:pt>
    <dgm:pt modelId="{BF2A3746-CD8A-4F35-A1A3-F53CF5CC9139}">
      <dgm:prSet custT="1"/>
      <dgm:spPr/>
      <dgm:t>
        <a:bodyPr/>
        <a:lstStyle/>
        <a:p>
          <a:r>
            <a:rPr lang="es-CL" sz="1400" dirty="0"/>
            <a:t>Bata manga larga impermeable</a:t>
          </a:r>
        </a:p>
      </dgm:t>
    </dgm:pt>
    <dgm:pt modelId="{BBE97FC3-E3D9-4EB2-B103-71315C0BAD38}" type="parTrans" cxnId="{B87C046D-852C-4DD2-862A-3C5D598053CE}">
      <dgm:prSet/>
      <dgm:spPr/>
      <dgm:t>
        <a:bodyPr/>
        <a:lstStyle/>
        <a:p>
          <a:endParaRPr lang="es-CL"/>
        </a:p>
      </dgm:t>
    </dgm:pt>
    <dgm:pt modelId="{3ACB15C4-0242-4518-AAC4-02AE84FB3F46}" type="sibTrans" cxnId="{B87C046D-852C-4DD2-862A-3C5D598053CE}">
      <dgm:prSet/>
      <dgm:spPr/>
      <dgm:t>
        <a:bodyPr/>
        <a:lstStyle/>
        <a:p>
          <a:endParaRPr lang="es-CL"/>
        </a:p>
      </dgm:t>
    </dgm:pt>
    <dgm:pt modelId="{91133B5A-79BE-43C0-9099-C937921AAF01}">
      <dgm:prSet phldrT="[Texto]" custT="1"/>
      <dgm:spPr/>
      <dgm:t>
        <a:bodyPr/>
        <a:lstStyle/>
        <a:p>
          <a:r>
            <a:rPr lang="es-CL" sz="1400" dirty="0"/>
            <a:t>Uso mascarilla TNT para circular dentro del establecimiento</a:t>
          </a:r>
        </a:p>
      </dgm:t>
    </dgm:pt>
    <dgm:pt modelId="{C1ED4D97-B52F-45B0-B2CE-D725D7C636C8}" type="parTrans" cxnId="{F6E4B27C-0D69-40F7-826E-DF1C8859A630}">
      <dgm:prSet/>
      <dgm:spPr/>
      <dgm:t>
        <a:bodyPr/>
        <a:lstStyle/>
        <a:p>
          <a:endParaRPr lang="es-CL"/>
        </a:p>
      </dgm:t>
    </dgm:pt>
    <dgm:pt modelId="{48051E52-9DF0-44F4-999E-F1C7804A3079}" type="sibTrans" cxnId="{F6E4B27C-0D69-40F7-826E-DF1C8859A630}">
      <dgm:prSet/>
      <dgm:spPr/>
      <dgm:t>
        <a:bodyPr/>
        <a:lstStyle/>
        <a:p>
          <a:endParaRPr lang="es-CL"/>
        </a:p>
      </dgm:t>
    </dgm:pt>
    <dgm:pt modelId="{0B575B92-1D5F-4B80-AEC5-BDA745079FF2}">
      <dgm:prSet phldrT="[Texto]" custT="1"/>
      <dgm:spPr/>
      <dgm:t>
        <a:bodyPr/>
        <a:lstStyle/>
        <a:p>
          <a:endParaRPr lang="es-CL" sz="1400" dirty="0"/>
        </a:p>
      </dgm:t>
    </dgm:pt>
    <dgm:pt modelId="{733B8F77-D5E3-491B-B140-5974DD9B35CF}" type="parTrans" cxnId="{22D8D36E-91AC-4B33-AB88-C41F9A8657C2}">
      <dgm:prSet/>
      <dgm:spPr/>
      <dgm:t>
        <a:bodyPr/>
        <a:lstStyle/>
        <a:p>
          <a:endParaRPr lang="es-CL"/>
        </a:p>
      </dgm:t>
    </dgm:pt>
    <dgm:pt modelId="{0C21FF1C-32B6-4181-88B6-BCDA6A6F8350}" type="sibTrans" cxnId="{22D8D36E-91AC-4B33-AB88-C41F9A8657C2}">
      <dgm:prSet/>
      <dgm:spPr/>
      <dgm:t>
        <a:bodyPr/>
        <a:lstStyle/>
        <a:p>
          <a:endParaRPr lang="es-CL"/>
        </a:p>
      </dgm:t>
    </dgm:pt>
    <dgm:pt modelId="{A030BDB4-18D5-45BE-A0A2-D3378CF1A813}" type="pres">
      <dgm:prSet presAssocID="{9FC21D31-AF0F-47D6-8AC0-F564E604DE62}" presName="Name0" presStyleCnt="0">
        <dgm:presLayoutVars>
          <dgm:dir/>
          <dgm:animLvl val="lvl"/>
          <dgm:resizeHandles val="exact"/>
        </dgm:presLayoutVars>
      </dgm:prSet>
      <dgm:spPr/>
      <dgm:t>
        <a:bodyPr/>
        <a:lstStyle/>
        <a:p>
          <a:endParaRPr lang="es-ES_tradnl"/>
        </a:p>
      </dgm:t>
    </dgm:pt>
    <dgm:pt modelId="{6A90A6BE-8B3B-409A-B965-8389456652A4}" type="pres">
      <dgm:prSet presAssocID="{8120FED1-27D6-4BD9-96A4-44C44360C886}" presName="composite" presStyleCnt="0"/>
      <dgm:spPr/>
    </dgm:pt>
    <dgm:pt modelId="{AD878060-4BC3-48EB-96B9-FFEC69AA74A4}" type="pres">
      <dgm:prSet presAssocID="{8120FED1-27D6-4BD9-96A4-44C44360C886}" presName="parTx" presStyleLbl="alignNode1" presStyleIdx="0" presStyleCnt="5" custScaleX="56326" custScaleY="136222" custLinFactNeighborX="-162" custLinFactNeighborY="-33684">
        <dgm:presLayoutVars>
          <dgm:chMax val="0"/>
          <dgm:chPref val="0"/>
          <dgm:bulletEnabled val="1"/>
        </dgm:presLayoutVars>
      </dgm:prSet>
      <dgm:spPr/>
      <dgm:t>
        <a:bodyPr/>
        <a:lstStyle/>
        <a:p>
          <a:endParaRPr lang="es-ES_tradnl"/>
        </a:p>
      </dgm:t>
    </dgm:pt>
    <dgm:pt modelId="{76CD9D8C-8795-459F-8714-46ED320B21F6}" type="pres">
      <dgm:prSet presAssocID="{8120FED1-27D6-4BD9-96A4-44C44360C886}" presName="desTx" presStyleLbl="alignAccFollowNode1" presStyleIdx="0" presStyleCnt="5" custScaleX="56326" custLinFactNeighborX="-162" custLinFactNeighborY="-7447">
        <dgm:presLayoutVars>
          <dgm:bulletEnabled val="1"/>
        </dgm:presLayoutVars>
      </dgm:prSet>
      <dgm:spPr/>
      <dgm:t>
        <a:bodyPr/>
        <a:lstStyle/>
        <a:p>
          <a:endParaRPr lang="es-ES_tradnl"/>
        </a:p>
      </dgm:t>
    </dgm:pt>
    <dgm:pt modelId="{46FB1CC4-9EB9-4C2F-8404-DE71A0A773BF}" type="pres">
      <dgm:prSet presAssocID="{68D7160D-14F2-4D84-AD48-CF15061C3B45}" presName="space" presStyleCnt="0"/>
      <dgm:spPr/>
    </dgm:pt>
    <dgm:pt modelId="{74EE2B7A-2E46-4639-95C3-62A34766B4AC}" type="pres">
      <dgm:prSet presAssocID="{09A0F37A-69C1-47E2-A7C4-2FF6B0B687CE}" presName="composite" presStyleCnt="0"/>
      <dgm:spPr/>
    </dgm:pt>
    <dgm:pt modelId="{C3351CD8-C639-48F6-B8A0-8E92BAFDB46C}" type="pres">
      <dgm:prSet presAssocID="{09A0F37A-69C1-47E2-A7C4-2FF6B0B687CE}" presName="parTx" presStyleLbl="alignNode1" presStyleIdx="1" presStyleCnt="5" custScaleX="56326" custScaleY="136222" custLinFactNeighborX="-162" custLinFactNeighborY="-33684">
        <dgm:presLayoutVars>
          <dgm:chMax val="0"/>
          <dgm:chPref val="0"/>
          <dgm:bulletEnabled val="1"/>
        </dgm:presLayoutVars>
      </dgm:prSet>
      <dgm:spPr/>
      <dgm:t>
        <a:bodyPr/>
        <a:lstStyle/>
        <a:p>
          <a:endParaRPr lang="es-ES_tradnl"/>
        </a:p>
      </dgm:t>
    </dgm:pt>
    <dgm:pt modelId="{02C9E6F8-663C-4F1A-8D5C-B42DB718C99B}" type="pres">
      <dgm:prSet presAssocID="{09A0F37A-69C1-47E2-A7C4-2FF6B0B687CE}" presName="desTx" presStyleLbl="alignAccFollowNode1" presStyleIdx="1" presStyleCnt="5" custScaleX="56326" custLinFactNeighborX="-162" custLinFactNeighborY="-7447">
        <dgm:presLayoutVars>
          <dgm:bulletEnabled val="1"/>
        </dgm:presLayoutVars>
      </dgm:prSet>
      <dgm:spPr/>
      <dgm:t>
        <a:bodyPr/>
        <a:lstStyle/>
        <a:p>
          <a:endParaRPr lang="es-ES_tradnl"/>
        </a:p>
      </dgm:t>
    </dgm:pt>
    <dgm:pt modelId="{F3254227-DFD0-4B66-B133-823E189848F9}" type="pres">
      <dgm:prSet presAssocID="{D0259AAE-761D-4992-8FC3-C213B405600D}" presName="space" presStyleCnt="0"/>
      <dgm:spPr/>
    </dgm:pt>
    <dgm:pt modelId="{54F4586B-0084-4F8A-8347-18AAF28D4F7B}" type="pres">
      <dgm:prSet presAssocID="{4C52A438-524F-4FA2-A16B-2EF28433ECA0}" presName="composite" presStyleCnt="0"/>
      <dgm:spPr/>
    </dgm:pt>
    <dgm:pt modelId="{02A4BAEE-92F6-4BEB-9641-62187B5047EF}" type="pres">
      <dgm:prSet presAssocID="{4C52A438-524F-4FA2-A16B-2EF28433ECA0}" presName="parTx" presStyleLbl="alignNode1" presStyleIdx="2" presStyleCnt="5" custScaleX="56326" custScaleY="136222" custLinFactNeighborX="-162" custLinFactNeighborY="-33684">
        <dgm:presLayoutVars>
          <dgm:chMax val="0"/>
          <dgm:chPref val="0"/>
          <dgm:bulletEnabled val="1"/>
        </dgm:presLayoutVars>
      </dgm:prSet>
      <dgm:spPr/>
      <dgm:t>
        <a:bodyPr/>
        <a:lstStyle/>
        <a:p>
          <a:endParaRPr lang="es-ES_tradnl"/>
        </a:p>
      </dgm:t>
    </dgm:pt>
    <dgm:pt modelId="{6A0F7FE9-F70B-4120-BBD8-16500F138017}" type="pres">
      <dgm:prSet presAssocID="{4C52A438-524F-4FA2-A16B-2EF28433ECA0}" presName="desTx" presStyleLbl="alignAccFollowNode1" presStyleIdx="2" presStyleCnt="5" custScaleX="56326" custLinFactNeighborX="-162" custLinFactNeighborY="-7447">
        <dgm:presLayoutVars>
          <dgm:bulletEnabled val="1"/>
        </dgm:presLayoutVars>
      </dgm:prSet>
      <dgm:spPr/>
      <dgm:t>
        <a:bodyPr/>
        <a:lstStyle/>
        <a:p>
          <a:endParaRPr lang="es-ES_tradnl"/>
        </a:p>
      </dgm:t>
    </dgm:pt>
    <dgm:pt modelId="{79471089-2ACC-4897-BE33-451644A2186F}" type="pres">
      <dgm:prSet presAssocID="{66A93ECE-F1C7-4D3F-BC1C-B22077BA1E3C}" presName="space" presStyleCnt="0"/>
      <dgm:spPr/>
    </dgm:pt>
    <dgm:pt modelId="{3A26A72A-13AE-44E1-936D-FC1341C13DAD}" type="pres">
      <dgm:prSet presAssocID="{3237E3C6-6E06-4EF2-A771-7E5CFD6DD21C}" presName="composite" presStyleCnt="0"/>
      <dgm:spPr/>
    </dgm:pt>
    <dgm:pt modelId="{A40DBC1C-6581-4599-83DD-A816DF253C3A}" type="pres">
      <dgm:prSet presAssocID="{3237E3C6-6E06-4EF2-A771-7E5CFD6DD21C}" presName="parTx" presStyleLbl="alignNode1" presStyleIdx="3" presStyleCnt="5" custScaleX="56326" custScaleY="136222" custLinFactNeighborX="-162" custLinFactNeighborY="-33684">
        <dgm:presLayoutVars>
          <dgm:chMax val="0"/>
          <dgm:chPref val="0"/>
          <dgm:bulletEnabled val="1"/>
        </dgm:presLayoutVars>
      </dgm:prSet>
      <dgm:spPr/>
      <dgm:t>
        <a:bodyPr/>
        <a:lstStyle/>
        <a:p>
          <a:endParaRPr lang="es-ES_tradnl"/>
        </a:p>
      </dgm:t>
    </dgm:pt>
    <dgm:pt modelId="{60EF642E-351C-4017-8F4A-D6820A47C25E}" type="pres">
      <dgm:prSet presAssocID="{3237E3C6-6E06-4EF2-A771-7E5CFD6DD21C}" presName="desTx" presStyleLbl="alignAccFollowNode1" presStyleIdx="3" presStyleCnt="5" custScaleX="56326" custLinFactNeighborX="-162" custLinFactNeighborY="-7447">
        <dgm:presLayoutVars>
          <dgm:bulletEnabled val="1"/>
        </dgm:presLayoutVars>
      </dgm:prSet>
      <dgm:spPr/>
      <dgm:t>
        <a:bodyPr/>
        <a:lstStyle/>
        <a:p>
          <a:endParaRPr lang="es-ES_tradnl"/>
        </a:p>
      </dgm:t>
    </dgm:pt>
    <dgm:pt modelId="{089FEDAE-C84A-47BA-A5AD-91ACB03677EF}" type="pres">
      <dgm:prSet presAssocID="{13068FA2-3478-431E-BEBC-6C8F9B68A372}" presName="space" presStyleCnt="0"/>
      <dgm:spPr/>
    </dgm:pt>
    <dgm:pt modelId="{B118463B-31D5-46FA-86B6-6131DF17055A}" type="pres">
      <dgm:prSet presAssocID="{6D6D2432-3EED-48BE-80AF-BBB060C314AB}" presName="composite" presStyleCnt="0"/>
      <dgm:spPr/>
    </dgm:pt>
    <dgm:pt modelId="{F0556213-25DE-466C-9D75-48B74962FF1B}" type="pres">
      <dgm:prSet presAssocID="{6D6D2432-3EED-48BE-80AF-BBB060C314AB}" presName="parTx" presStyleLbl="alignNode1" presStyleIdx="4" presStyleCnt="5" custScaleX="56326" custScaleY="136222" custLinFactNeighborX="-162" custLinFactNeighborY="-33684">
        <dgm:presLayoutVars>
          <dgm:chMax val="0"/>
          <dgm:chPref val="0"/>
          <dgm:bulletEnabled val="1"/>
        </dgm:presLayoutVars>
      </dgm:prSet>
      <dgm:spPr/>
      <dgm:t>
        <a:bodyPr/>
        <a:lstStyle/>
        <a:p>
          <a:endParaRPr lang="es-ES_tradnl"/>
        </a:p>
      </dgm:t>
    </dgm:pt>
    <dgm:pt modelId="{B3B00D25-184E-403B-A349-89C9F7B0D477}" type="pres">
      <dgm:prSet presAssocID="{6D6D2432-3EED-48BE-80AF-BBB060C314AB}" presName="desTx" presStyleLbl="alignAccFollowNode1" presStyleIdx="4" presStyleCnt="5" custScaleX="56326" custLinFactNeighborX="-162" custLinFactNeighborY="-7447">
        <dgm:presLayoutVars>
          <dgm:bulletEnabled val="1"/>
        </dgm:presLayoutVars>
      </dgm:prSet>
      <dgm:spPr/>
      <dgm:t>
        <a:bodyPr/>
        <a:lstStyle/>
        <a:p>
          <a:endParaRPr lang="es-ES_tradnl"/>
        </a:p>
      </dgm:t>
    </dgm:pt>
  </dgm:ptLst>
  <dgm:cxnLst>
    <dgm:cxn modelId="{08B1EAC7-8E18-4BBF-A66E-BD6D48BF46E9}" type="presOf" srcId="{3BD29419-B770-4F4D-8E5E-613D887DF5E8}" destId="{B3B00D25-184E-403B-A349-89C9F7B0D477}" srcOrd="0" destOrd="1" presId="urn:microsoft.com/office/officeart/2005/8/layout/hList1"/>
    <dgm:cxn modelId="{9780475C-4A61-4257-A84C-160F281C59E2}" type="presOf" srcId="{DD6E56EB-C119-4E7F-9EB7-FD4E1F49F3FC}" destId="{6A0F7FE9-F70B-4120-BBD8-16500F138017}" srcOrd="0" destOrd="1" presId="urn:microsoft.com/office/officeart/2005/8/layout/hList1"/>
    <dgm:cxn modelId="{5C66B82B-DBDB-466E-8CD2-8098FB682F93}" srcId="{9FC21D31-AF0F-47D6-8AC0-F564E604DE62}" destId="{4C52A438-524F-4FA2-A16B-2EF28433ECA0}" srcOrd="2" destOrd="0" parTransId="{D95B9C9C-45BB-4824-B92E-6A9BE04D3622}" sibTransId="{66A93ECE-F1C7-4D3F-BC1C-B22077BA1E3C}"/>
    <dgm:cxn modelId="{73355D33-D7EB-4B52-A843-6D3E0E9150D8}" type="presOf" srcId="{48BDDE0E-5F06-462D-B391-F4DC7C331474}" destId="{76CD9D8C-8795-459F-8714-46ED320B21F6}" srcOrd="0" destOrd="0" presId="urn:microsoft.com/office/officeart/2005/8/layout/hList1"/>
    <dgm:cxn modelId="{3FD3993C-F338-442E-A8C8-68ED4471C55C}" srcId="{6D6D2432-3EED-48BE-80AF-BBB060C314AB}" destId="{240EA355-07E4-4DCF-BFA9-8F2E8EED07EF}" srcOrd="4" destOrd="0" parTransId="{25477324-A8B2-4635-9279-A98B66901BDA}" sibTransId="{91D887A6-C19C-420F-B65B-E7D6C42E9015}"/>
    <dgm:cxn modelId="{6622025A-02A8-48DF-9741-418706CAA1D5}" srcId="{09A0F37A-69C1-47E2-A7C4-2FF6B0B687CE}" destId="{B1E360E2-51AB-44CD-9774-6AE5DFD4EC9D}" srcOrd="0" destOrd="0" parTransId="{66E7EEF1-4881-4AAA-8905-620AC405DA29}" sibTransId="{AF3A02F3-B452-42CB-A4AC-F04165091797}"/>
    <dgm:cxn modelId="{BD120473-9AA3-4F77-99E2-EF6AF34DB799}" srcId="{4C52A438-524F-4FA2-A16B-2EF28433ECA0}" destId="{FC15121F-9339-418A-9630-31D97A75CACF}" srcOrd="0" destOrd="0" parTransId="{3F9A8264-D093-4857-9FB5-BD214546F026}" sibTransId="{4F2AAED7-2254-41E8-8A36-1620A13E269E}"/>
    <dgm:cxn modelId="{13620337-823D-40A2-86C9-A300B3DDAC8C}" type="presOf" srcId="{0578EE0D-8FF2-48B9-A392-8F40AAD5F526}" destId="{60EF642E-351C-4017-8F4A-D6820A47C25E}" srcOrd="0" destOrd="2" presId="urn:microsoft.com/office/officeart/2005/8/layout/hList1"/>
    <dgm:cxn modelId="{488CDACF-0E84-4451-85D3-7F26A72B1C64}" srcId="{6D6D2432-3EED-48BE-80AF-BBB060C314AB}" destId="{EC3227FA-0FBF-490D-A383-0B0134CF7CA7}" srcOrd="0" destOrd="0" parTransId="{62767A3A-CE92-4530-A0D6-D6429C7ED288}" sibTransId="{2DA09945-A8B6-4111-96B5-6F75D04DECE4}"/>
    <dgm:cxn modelId="{742C7A18-BD9A-4AF8-B479-580744A2D5BC}" type="presOf" srcId="{7A0BDB21-BD6B-43FE-9DAC-7298465BE5AD}" destId="{76CD9D8C-8795-459F-8714-46ED320B21F6}" srcOrd="0" destOrd="1" presId="urn:microsoft.com/office/officeart/2005/8/layout/hList1"/>
    <dgm:cxn modelId="{4F85B85B-DBFB-411D-888F-474EE7058A25}" srcId="{3237E3C6-6E06-4EF2-A771-7E5CFD6DD21C}" destId="{F9113F32-899B-4C34-BEF9-A4F3B1DCB7A3}" srcOrd="1" destOrd="0" parTransId="{7CB8BFB7-8ED8-4F1B-82B5-DAD41162D268}" sibTransId="{5A700C0B-673E-4D1B-B4EF-E9A1D0BF2DFB}"/>
    <dgm:cxn modelId="{6891F415-09FB-4644-B8CB-CB50A37EC890}" srcId="{8120FED1-27D6-4BD9-96A4-44C44360C886}" destId="{48BDDE0E-5F06-462D-B391-F4DC7C331474}" srcOrd="0" destOrd="0" parTransId="{AFA0ED88-99E7-430A-A969-5CC00D73FB2F}" sibTransId="{0FA95610-13DE-4D0A-83DC-29AD8ECB75E4}"/>
    <dgm:cxn modelId="{09999CCE-69A9-49F3-9A2E-7803921DBDD1}" srcId="{9FC21D31-AF0F-47D6-8AC0-F564E604DE62}" destId="{8120FED1-27D6-4BD9-96A4-44C44360C886}" srcOrd="0" destOrd="0" parTransId="{8C9759AD-6650-4B25-A4B1-B8ED6B743CEB}" sibTransId="{68D7160D-14F2-4D84-AD48-CF15061C3B45}"/>
    <dgm:cxn modelId="{510ECCD9-21FB-442F-B823-C50107EB5143}" type="presOf" srcId="{F9113F32-899B-4C34-BEF9-A4F3B1DCB7A3}" destId="{60EF642E-351C-4017-8F4A-D6820A47C25E}" srcOrd="0" destOrd="1" presId="urn:microsoft.com/office/officeart/2005/8/layout/hList1"/>
    <dgm:cxn modelId="{79B8064F-5E0D-4DA7-9FA1-A38DCC7A9BA5}" srcId="{8120FED1-27D6-4BD9-96A4-44C44360C886}" destId="{ADDB5087-715B-4F45-B967-B2382C645D38}" srcOrd="2" destOrd="0" parTransId="{E03F9A43-4853-48A8-9BFB-E1CE2F651657}" sibTransId="{25C7C6D4-3B57-4D6D-8E42-01475F362F55}"/>
    <dgm:cxn modelId="{B1BCF279-D41F-44FB-9593-521BBAC780C3}" srcId="{3237E3C6-6E06-4EF2-A771-7E5CFD6DD21C}" destId="{0578EE0D-8FF2-48B9-A392-8F40AAD5F526}" srcOrd="2" destOrd="0" parTransId="{0766A09C-CFC0-40D3-98DA-15A698E05F19}" sibTransId="{C071B5BA-7631-4A1A-90C7-1C85C144A921}"/>
    <dgm:cxn modelId="{6B393B31-D634-4199-B893-03E861B3B8A0}" type="presOf" srcId="{3237E3C6-6E06-4EF2-A771-7E5CFD6DD21C}" destId="{A40DBC1C-6581-4599-83DD-A816DF253C3A}" srcOrd="0" destOrd="0" presId="urn:microsoft.com/office/officeart/2005/8/layout/hList1"/>
    <dgm:cxn modelId="{28249BA4-4148-4A62-844A-039FD9E2B200}" type="presOf" srcId="{6D6D2432-3EED-48BE-80AF-BBB060C314AB}" destId="{F0556213-25DE-466C-9D75-48B74962FF1B}" srcOrd="0" destOrd="0" presId="urn:microsoft.com/office/officeart/2005/8/layout/hList1"/>
    <dgm:cxn modelId="{C8780FC8-655B-4CFD-9589-CD0C769F1C0A}" srcId="{9FC21D31-AF0F-47D6-8AC0-F564E604DE62}" destId="{6D6D2432-3EED-48BE-80AF-BBB060C314AB}" srcOrd="4" destOrd="0" parTransId="{92FEB071-9DBA-4798-9813-E9AE99F9309D}" sibTransId="{A0743B79-3BC8-490F-9894-102238840BBE}"/>
    <dgm:cxn modelId="{9F89D62D-24AB-4244-97F4-C03494721C74}" srcId="{4C52A438-524F-4FA2-A16B-2EF28433ECA0}" destId="{7873EE99-7D69-47A2-953A-D387A90F28A4}" srcOrd="2" destOrd="0" parTransId="{245B96EC-9498-4E2E-8D5B-63E1E76930A1}" sibTransId="{A8B9DFE3-DBBD-4390-A898-43028CC7C133}"/>
    <dgm:cxn modelId="{A6741462-9689-454D-AA69-61184AA1BCDA}" type="presOf" srcId="{0B575B92-1D5F-4B80-AEC5-BDA745079FF2}" destId="{76CD9D8C-8795-459F-8714-46ED320B21F6}" srcOrd="0" destOrd="4" presId="urn:microsoft.com/office/officeart/2005/8/layout/hList1"/>
    <dgm:cxn modelId="{4AAFAC98-FA55-4DAE-83D9-6829B34DAAC2}" srcId="{8120FED1-27D6-4BD9-96A4-44C44360C886}" destId="{7A0BDB21-BD6B-43FE-9DAC-7298465BE5AD}" srcOrd="1" destOrd="0" parTransId="{3731E28C-7713-4E80-AED0-EB36514A0349}" sibTransId="{852A817D-3CDA-4A4F-BB33-0E4DA8C81F6F}"/>
    <dgm:cxn modelId="{32CF49B0-D6A7-44B9-9BF2-15E9E176A9C9}" type="presOf" srcId="{9FC21D31-AF0F-47D6-8AC0-F564E604DE62}" destId="{A030BDB4-18D5-45BE-A0A2-D3378CF1A813}" srcOrd="0" destOrd="0" presId="urn:microsoft.com/office/officeart/2005/8/layout/hList1"/>
    <dgm:cxn modelId="{FC0875DB-13E9-499D-8E6B-5799DA83D5EA}" srcId="{6D6D2432-3EED-48BE-80AF-BBB060C314AB}" destId="{3BD29419-B770-4F4D-8E5E-613D887DF5E8}" srcOrd="1" destOrd="0" parTransId="{75B1160E-E3F0-4976-97C7-E74AF46AD44E}" sibTransId="{788A8D92-7FAE-49A6-AC69-7D2C7EFF016F}"/>
    <dgm:cxn modelId="{0CD96D21-9099-407F-B3F5-7F708D12014F}" type="presOf" srcId="{20CAC0BA-E2EB-49BD-BF54-449C0CA78F7F}" destId="{B3B00D25-184E-403B-A349-89C9F7B0D477}" srcOrd="0" destOrd="3" presId="urn:microsoft.com/office/officeart/2005/8/layout/hList1"/>
    <dgm:cxn modelId="{8129AFC4-7B86-41C1-B0AF-77A635FB48E1}" type="presOf" srcId="{240EA355-07E4-4DCF-BFA9-8F2E8EED07EF}" destId="{B3B00D25-184E-403B-A349-89C9F7B0D477}" srcOrd="0" destOrd="4" presId="urn:microsoft.com/office/officeart/2005/8/layout/hList1"/>
    <dgm:cxn modelId="{810C4752-D152-4F6B-B2B4-027C2556FAAF}" srcId="{9FC21D31-AF0F-47D6-8AC0-F564E604DE62}" destId="{09A0F37A-69C1-47E2-A7C4-2FF6B0B687CE}" srcOrd="1" destOrd="0" parTransId="{ED980447-7A1D-4ED8-9FC9-D31EE283BDA3}" sibTransId="{D0259AAE-761D-4992-8FC3-C213B405600D}"/>
    <dgm:cxn modelId="{B87C046D-852C-4DD2-862A-3C5D598053CE}" srcId="{3237E3C6-6E06-4EF2-A771-7E5CFD6DD21C}" destId="{BF2A3746-CD8A-4F35-A1A3-F53CF5CC9139}" srcOrd="4" destOrd="0" parTransId="{BBE97FC3-E3D9-4EB2-B103-71315C0BAD38}" sibTransId="{3ACB15C4-0242-4518-AAC4-02AE84FB3F46}"/>
    <dgm:cxn modelId="{5524C840-CAC4-4128-92EA-91B9C66550E0}" srcId="{6D6D2432-3EED-48BE-80AF-BBB060C314AB}" destId="{0912277C-929F-4F26-A2BB-CB1CE470508D}" srcOrd="2" destOrd="0" parTransId="{7552DA9E-1B54-4B37-B74E-E3285B920239}" sibTransId="{29470A5F-E867-4DB9-83B6-1F32D0A73AA3}"/>
    <dgm:cxn modelId="{5C12E721-E333-4F3F-81B2-92B5A01C37C2}" type="presOf" srcId="{FC15121F-9339-418A-9630-31D97A75CACF}" destId="{6A0F7FE9-F70B-4120-BBD8-16500F138017}" srcOrd="0" destOrd="0" presId="urn:microsoft.com/office/officeart/2005/8/layout/hList1"/>
    <dgm:cxn modelId="{7FB53896-BEC5-4CE6-B921-44C653259DB3}" srcId="{09A0F37A-69C1-47E2-A7C4-2FF6B0B687CE}" destId="{A93D830C-2A90-4B5C-BC02-5201C63A7354}" srcOrd="1" destOrd="0" parTransId="{03160F6F-4E62-4BA5-808E-D8202CD59478}" sibTransId="{949CF122-A5A6-4756-BB20-D13C011A22A0}"/>
    <dgm:cxn modelId="{D2A0277D-2745-4960-B9C9-5B1F097386BF}" type="presOf" srcId="{0912277C-929F-4F26-A2BB-CB1CE470508D}" destId="{B3B00D25-184E-403B-A349-89C9F7B0D477}" srcOrd="0" destOrd="2" presId="urn:microsoft.com/office/officeart/2005/8/layout/hList1"/>
    <dgm:cxn modelId="{1FA035F6-FED4-4BA5-B629-8C868719D999}" type="presOf" srcId="{EC3227FA-0FBF-490D-A383-0B0134CF7CA7}" destId="{B3B00D25-184E-403B-A349-89C9F7B0D477}" srcOrd="0" destOrd="0" presId="urn:microsoft.com/office/officeart/2005/8/layout/hList1"/>
    <dgm:cxn modelId="{95E3FB36-C3BC-42DA-A1F6-FF036F25C785}" type="presOf" srcId="{E7903BB9-5476-406C-9C5A-DF7DEC30B143}" destId="{60EF642E-351C-4017-8F4A-D6820A47C25E}" srcOrd="0" destOrd="3" presId="urn:microsoft.com/office/officeart/2005/8/layout/hList1"/>
    <dgm:cxn modelId="{9891DC8A-42E5-47EB-B26B-42D81E43CDF1}" type="presOf" srcId="{91133B5A-79BE-43C0-9099-C937921AAF01}" destId="{76CD9D8C-8795-459F-8714-46ED320B21F6}" srcOrd="0" destOrd="3" presId="urn:microsoft.com/office/officeart/2005/8/layout/hList1"/>
    <dgm:cxn modelId="{CFC367F6-DE31-4633-9765-5400B35C2165}" type="presOf" srcId="{ADDB5087-715B-4F45-B967-B2382C645D38}" destId="{76CD9D8C-8795-459F-8714-46ED320B21F6}" srcOrd="0" destOrd="2" presId="urn:microsoft.com/office/officeart/2005/8/layout/hList1"/>
    <dgm:cxn modelId="{0B737876-3C4F-4EA2-9691-BA72DA3B3168}" type="presOf" srcId="{B1E360E2-51AB-44CD-9774-6AE5DFD4EC9D}" destId="{02C9E6F8-663C-4F1A-8D5C-B42DB718C99B}" srcOrd="0" destOrd="0" presId="urn:microsoft.com/office/officeart/2005/8/layout/hList1"/>
    <dgm:cxn modelId="{4787D1C5-6917-46A1-BC44-717110134F06}" srcId="{3237E3C6-6E06-4EF2-A771-7E5CFD6DD21C}" destId="{E9555671-7B38-4110-AC32-978091D77B63}" srcOrd="0" destOrd="0" parTransId="{DBA13CB7-650E-4F0C-9B57-5063E7B8F11F}" sibTransId="{ACD9E2A9-6BAA-4768-B35D-568AA7EFF587}"/>
    <dgm:cxn modelId="{B429ECE2-6A35-40A8-AB89-D78AFD9B1687}" srcId="{4C52A438-524F-4FA2-A16B-2EF28433ECA0}" destId="{DD6E56EB-C119-4E7F-9EB7-FD4E1F49F3FC}" srcOrd="1" destOrd="0" parTransId="{D06858EB-1A4B-429F-B0F6-DF9C2D342614}" sibTransId="{3E027D71-CDD0-4B0A-81AD-182657D33425}"/>
    <dgm:cxn modelId="{373ACFB2-9449-4C52-8FE1-1499039ABFB5}" type="presOf" srcId="{4C52A438-524F-4FA2-A16B-2EF28433ECA0}" destId="{02A4BAEE-92F6-4BEB-9641-62187B5047EF}" srcOrd="0" destOrd="0" presId="urn:microsoft.com/office/officeart/2005/8/layout/hList1"/>
    <dgm:cxn modelId="{442F0D59-CF8C-4BF3-A585-000CE10A3044}" srcId="{9FC21D31-AF0F-47D6-8AC0-F564E604DE62}" destId="{3237E3C6-6E06-4EF2-A771-7E5CFD6DD21C}" srcOrd="3" destOrd="0" parTransId="{DF4F1861-B722-462E-B0A9-E6E4F21AE3B2}" sibTransId="{13068FA2-3478-431E-BEBC-6C8F9B68A372}"/>
    <dgm:cxn modelId="{FA6006CF-0160-4BDD-A87D-2FB1388BDBA0}" type="presOf" srcId="{8120FED1-27D6-4BD9-96A4-44C44360C886}" destId="{AD878060-4BC3-48EB-96B9-FFEC69AA74A4}" srcOrd="0" destOrd="0" presId="urn:microsoft.com/office/officeart/2005/8/layout/hList1"/>
    <dgm:cxn modelId="{35BBF2E1-515B-4EF0-A99E-AFED6A22001A}" srcId="{3237E3C6-6E06-4EF2-A771-7E5CFD6DD21C}" destId="{E7903BB9-5476-406C-9C5A-DF7DEC30B143}" srcOrd="3" destOrd="0" parTransId="{5759C7F3-F3EC-4A56-BA99-9B613E241CB1}" sibTransId="{80DE771B-5DA4-4EF3-B0F2-08CB80BB5713}"/>
    <dgm:cxn modelId="{A32BD083-241E-468D-AC68-7FDC717B0E99}" type="presOf" srcId="{E9555671-7B38-4110-AC32-978091D77B63}" destId="{60EF642E-351C-4017-8F4A-D6820A47C25E}" srcOrd="0" destOrd="0" presId="urn:microsoft.com/office/officeart/2005/8/layout/hList1"/>
    <dgm:cxn modelId="{22D8D36E-91AC-4B33-AB88-C41F9A8657C2}" srcId="{8120FED1-27D6-4BD9-96A4-44C44360C886}" destId="{0B575B92-1D5F-4B80-AEC5-BDA745079FF2}" srcOrd="4" destOrd="0" parTransId="{733B8F77-D5E3-491B-B140-5974DD9B35CF}" sibTransId="{0C21FF1C-32B6-4181-88B6-BCDA6A6F8350}"/>
    <dgm:cxn modelId="{BC4EFB72-01D6-45A4-B5F9-240C181C8BE9}" type="presOf" srcId="{BF2A3746-CD8A-4F35-A1A3-F53CF5CC9139}" destId="{60EF642E-351C-4017-8F4A-D6820A47C25E}" srcOrd="0" destOrd="4" presId="urn:microsoft.com/office/officeart/2005/8/layout/hList1"/>
    <dgm:cxn modelId="{0EBD28A2-F64C-4E9C-8739-B32B846F7588}" type="presOf" srcId="{09A0F37A-69C1-47E2-A7C4-2FF6B0B687CE}" destId="{C3351CD8-C639-48F6-B8A0-8E92BAFDB46C}" srcOrd="0" destOrd="0" presId="urn:microsoft.com/office/officeart/2005/8/layout/hList1"/>
    <dgm:cxn modelId="{06F1B442-8502-4450-B147-5A24DC873F7A}" type="presOf" srcId="{A93D830C-2A90-4B5C-BC02-5201C63A7354}" destId="{02C9E6F8-663C-4F1A-8D5C-B42DB718C99B}" srcOrd="0" destOrd="1" presId="urn:microsoft.com/office/officeart/2005/8/layout/hList1"/>
    <dgm:cxn modelId="{353C1FC6-B0AD-49D6-BF7C-BB40025558A1}" type="presOf" srcId="{7873EE99-7D69-47A2-953A-D387A90F28A4}" destId="{6A0F7FE9-F70B-4120-BBD8-16500F138017}" srcOrd="0" destOrd="2" presId="urn:microsoft.com/office/officeart/2005/8/layout/hList1"/>
    <dgm:cxn modelId="{199EDF94-5FA5-484A-BE91-8A2792BA9E46}" srcId="{6D6D2432-3EED-48BE-80AF-BBB060C314AB}" destId="{20CAC0BA-E2EB-49BD-BF54-449C0CA78F7F}" srcOrd="3" destOrd="0" parTransId="{8AB3D5F6-7308-4599-8B21-D619C1EB634A}" sibTransId="{A0801183-00FF-4425-A354-22C66ED8D609}"/>
    <dgm:cxn modelId="{F6E4B27C-0D69-40F7-826E-DF1C8859A630}" srcId="{8120FED1-27D6-4BD9-96A4-44C44360C886}" destId="{91133B5A-79BE-43C0-9099-C937921AAF01}" srcOrd="3" destOrd="0" parTransId="{C1ED4D97-B52F-45B0-B2CE-D725D7C636C8}" sibTransId="{48051E52-9DF0-44F4-999E-F1C7804A3079}"/>
    <dgm:cxn modelId="{B7123C79-28EC-48E5-878E-25F9F6D7828B}" type="presParOf" srcId="{A030BDB4-18D5-45BE-A0A2-D3378CF1A813}" destId="{6A90A6BE-8B3B-409A-B965-8389456652A4}" srcOrd="0" destOrd="0" presId="urn:microsoft.com/office/officeart/2005/8/layout/hList1"/>
    <dgm:cxn modelId="{6DCDC40F-78B7-4FDB-91BD-076AEF8A7D4A}" type="presParOf" srcId="{6A90A6BE-8B3B-409A-B965-8389456652A4}" destId="{AD878060-4BC3-48EB-96B9-FFEC69AA74A4}" srcOrd="0" destOrd="0" presId="urn:microsoft.com/office/officeart/2005/8/layout/hList1"/>
    <dgm:cxn modelId="{8CFCED78-BB1A-42D0-82E1-4F663631E65E}" type="presParOf" srcId="{6A90A6BE-8B3B-409A-B965-8389456652A4}" destId="{76CD9D8C-8795-459F-8714-46ED320B21F6}" srcOrd="1" destOrd="0" presId="urn:microsoft.com/office/officeart/2005/8/layout/hList1"/>
    <dgm:cxn modelId="{FD4FFBD0-FD84-40F7-AD8C-C7B087D36226}" type="presParOf" srcId="{A030BDB4-18D5-45BE-A0A2-D3378CF1A813}" destId="{46FB1CC4-9EB9-4C2F-8404-DE71A0A773BF}" srcOrd="1" destOrd="0" presId="urn:microsoft.com/office/officeart/2005/8/layout/hList1"/>
    <dgm:cxn modelId="{0A2FD7B0-4E01-4AD2-AA38-316A334ACABB}" type="presParOf" srcId="{A030BDB4-18D5-45BE-A0A2-D3378CF1A813}" destId="{74EE2B7A-2E46-4639-95C3-62A34766B4AC}" srcOrd="2" destOrd="0" presId="urn:microsoft.com/office/officeart/2005/8/layout/hList1"/>
    <dgm:cxn modelId="{A4A9C2B0-5981-4E53-9617-6434C526ABBE}" type="presParOf" srcId="{74EE2B7A-2E46-4639-95C3-62A34766B4AC}" destId="{C3351CD8-C639-48F6-B8A0-8E92BAFDB46C}" srcOrd="0" destOrd="0" presId="urn:microsoft.com/office/officeart/2005/8/layout/hList1"/>
    <dgm:cxn modelId="{5DACCB19-BBFD-4846-9E3E-40EE9F70C94E}" type="presParOf" srcId="{74EE2B7A-2E46-4639-95C3-62A34766B4AC}" destId="{02C9E6F8-663C-4F1A-8D5C-B42DB718C99B}" srcOrd="1" destOrd="0" presId="urn:microsoft.com/office/officeart/2005/8/layout/hList1"/>
    <dgm:cxn modelId="{779B3840-19B8-4096-931E-981D666C5D7D}" type="presParOf" srcId="{A030BDB4-18D5-45BE-A0A2-D3378CF1A813}" destId="{F3254227-DFD0-4B66-B133-823E189848F9}" srcOrd="3" destOrd="0" presId="urn:microsoft.com/office/officeart/2005/8/layout/hList1"/>
    <dgm:cxn modelId="{031F2266-E5A1-43CE-B86B-2AC607D8AF3D}" type="presParOf" srcId="{A030BDB4-18D5-45BE-A0A2-D3378CF1A813}" destId="{54F4586B-0084-4F8A-8347-18AAF28D4F7B}" srcOrd="4" destOrd="0" presId="urn:microsoft.com/office/officeart/2005/8/layout/hList1"/>
    <dgm:cxn modelId="{4B2CF099-2433-403B-B2FD-35D3FDFBC030}" type="presParOf" srcId="{54F4586B-0084-4F8A-8347-18AAF28D4F7B}" destId="{02A4BAEE-92F6-4BEB-9641-62187B5047EF}" srcOrd="0" destOrd="0" presId="urn:microsoft.com/office/officeart/2005/8/layout/hList1"/>
    <dgm:cxn modelId="{23668635-EF02-4717-8B12-DEC719B1C178}" type="presParOf" srcId="{54F4586B-0084-4F8A-8347-18AAF28D4F7B}" destId="{6A0F7FE9-F70B-4120-BBD8-16500F138017}" srcOrd="1" destOrd="0" presId="urn:microsoft.com/office/officeart/2005/8/layout/hList1"/>
    <dgm:cxn modelId="{25898A66-098F-49E0-9588-8BBCCDA618BE}" type="presParOf" srcId="{A030BDB4-18D5-45BE-A0A2-D3378CF1A813}" destId="{79471089-2ACC-4897-BE33-451644A2186F}" srcOrd="5" destOrd="0" presId="urn:microsoft.com/office/officeart/2005/8/layout/hList1"/>
    <dgm:cxn modelId="{D177BE1F-4205-4E4F-87AD-0B82F47D8535}" type="presParOf" srcId="{A030BDB4-18D5-45BE-A0A2-D3378CF1A813}" destId="{3A26A72A-13AE-44E1-936D-FC1341C13DAD}" srcOrd="6" destOrd="0" presId="urn:microsoft.com/office/officeart/2005/8/layout/hList1"/>
    <dgm:cxn modelId="{0D00C394-6938-4AFC-83D8-5FFAE6C5C4B2}" type="presParOf" srcId="{3A26A72A-13AE-44E1-936D-FC1341C13DAD}" destId="{A40DBC1C-6581-4599-83DD-A816DF253C3A}" srcOrd="0" destOrd="0" presId="urn:microsoft.com/office/officeart/2005/8/layout/hList1"/>
    <dgm:cxn modelId="{A13ACC40-4287-4632-90FF-2C606B425D49}" type="presParOf" srcId="{3A26A72A-13AE-44E1-936D-FC1341C13DAD}" destId="{60EF642E-351C-4017-8F4A-D6820A47C25E}" srcOrd="1" destOrd="0" presId="urn:microsoft.com/office/officeart/2005/8/layout/hList1"/>
    <dgm:cxn modelId="{54C37CF6-5A87-4ED4-86D2-EF4CFF085F31}" type="presParOf" srcId="{A030BDB4-18D5-45BE-A0A2-D3378CF1A813}" destId="{089FEDAE-C84A-47BA-A5AD-91ACB03677EF}" srcOrd="7" destOrd="0" presId="urn:microsoft.com/office/officeart/2005/8/layout/hList1"/>
    <dgm:cxn modelId="{582E534A-E807-465F-A880-C472296B6EAF}" type="presParOf" srcId="{A030BDB4-18D5-45BE-A0A2-D3378CF1A813}" destId="{B118463B-31D5-46FA-86B6-6131DF17055A}" srcOrd="8" destOrd="0" presId="urn:microsoft.com/office/officeart/2005/8/layout/hList1"/>
    <dgm:cxn modelId="{6D394F15-EB1F-43D3-A093-4BC1A7EEF250}" type="presParOf" srcId="{B118463B-31D5-46FA-86B6-6131DF17055A}" destId="{F0556213-25DE-466C-9D75-48B74962FF1B}" srcOrd="0" destOrd="0" presId="urn:microsoft.com/office/officeart/2005/8/layout/hList1"/>
    <dgm:cxn modelId="{D8113D3D-1A1A-41DB-8BC0-50414608DFF9}" type="presParOf" srcId="{B118463B-31D5-46FA-86B6-6131DF17055A}" destId="{B3B00D25-184E-403B-A349-89C9F7B0D47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BB127E-D1DA-4473-85BB-005C5D8BA51A}">
      <dsp:nvSpPr>
        <dsp:cNvPr id="0" name=""/>
        <dsp:cNvSpPr/>
      </dsp:nvSpPr>
      <dsp:spPr>
        <a:xfrm>
          <a:off x="0" y="0"/>
          <a:ext cx="7364165" cy="1244628"/>
        </a:xfrm>
        <a:prstGeom prst="roundRect">
          <a:avLst>
            <a:gd name="adj" fmla="val 10000"/>
          </a:avLst>
        </a:prstGeom>
        <a:solidFill>
          <a:sysClr val="window" lastClr="FFFFFF">
            <a:hueOff val="0"/>
            <a:satOff val="0"/>
            <a:lumOff val="0"/>
            <a:alphaOff val="0"/>
          </a:sysClr>
        </a:solidFill>
        <a:ln w="12700" cap="flat" cmpd="sng" algn="ctr">
          <a:solidFill>
            <a:srgbClr val="4472C4">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buNone/>
          </a:pPr>
          <a:r>
            <a:rPr lang="es-CL" sz="1600" kern="1200">
              <a:solidFill>
                <a:sysClr val="windowText" lastClr="000000">
                  <a:hueOff val="0"/>
                  <a:satOff val="0"/>
                  <a:lumOff val="0"/>
                  <a:alphaOff val="0"/>
                </a:sysClr>
              </a:solidFill>
              <a:latin typeface="Calibri" panose="020F0502020204030204"/>
              <a:ea typeface="+mn-ea"/>
              <a:cs typeface="+mn-cs"/>
            </a:rPr>
            <a:t>HIGIENE DE MANOS</a:t>
          </a:r>
        </a:p>
        <a:p>
          <a:pPr lvl="0" algn="l" defTabSz="711200">
            <a:lnSpc>
              <a:spcPct val="90000"/>
            </a:lnSpc>
            <a:spcBef>
              <a:spcPct val="0"/>
            </a:spcBef>
            <a:spcAft>
              <a:spcPct val="35000"/>
            </a:spcAft>
            <a:buNone/>
          </a:pPr>
          <a:r>
            <a:rPr lang="es-CL" sz="1600" kern="1200">
              <a:solidFill>
                <a:sysClr val="windowText" lastClr="000000">
                  <a:hueOff val="0"/>
                  <a:satOff val="0"/>
                  <a:lumOff val="0"/>
                  <a:alphaOff val="0"/>
                </a:sysClr>
              </a:solidFill>
              <a:latin typeface="Calibri" panose="020F0502020204030204"/>
              <a:ea typeface="+mn-ea"/>
              <a:cs typeface="+mn-cs"/>
            </a:rPr>
            <a:t>Lavado de manos con agua y jabón</a:t>
          </a:r>
        </a:p>
        <a:p>
          <a:pPr lvl="0" algn="l" defTabSz="711200">
            <a:lnSpc>
              <a:spcPct val="90000"/>
            </a:lnSpc>
            <a:spcBef>
              <a:spcPct val="0"/>
            </a:spcBef>
            <a:spcAft>
              <a:spcPct val="35000"/>
            </a:spcAft>
            <a:buNone/>
          </a:pPr>
          <a:r>
            <a:rPr lang="es-CL" sz="1600" kern="1200">
              <a:solidFill>
                <a:sysClr val="windowText" lastClr="000000">
                  <a:hueOff val="0"/>
                  <a:satOff val="0"/>
                  <a:lumOff val="0"/>
                  <a:alphaOff val="0"/>
                </a:sysClr>
              </a:solidFill>
              <a:latin typeface="Calibri" panose="020F0502020204030204"/>
              <a:ea typeface="+mn-ea"/>
              <a:cs typeface="+mn-cs"/>
            </a:rPr>
            <a:t>Uso de solución alcohólica</a:t>
          </a:r>
          <a:endParaRPr lang="es-CL" sz="1600" kern="1200" dirty="0">
            <a:solidFill>
              <a:sysClr val="windowText" lastClr="000000">
                <a:hueOff val="0"/>
                <a:satOff val="0"/>
                <a:lumOff val="0"/>
                <a:alphaOff val="0"/>
              </a:sysClr>
            </a:solidFill>
            <a:latin typeface="Calibri" panose="020F0502020204030204"/>
            <a:ea typeface="+mn-ea"/>
            <a:cs typeface="+mn-cs"/>
          </a:endParaRPr>
        </a:p>
      </dsp:txBody>
      <dsp:txXfrm>
        <a:off x="1633749" y="36454"/>
        <a:ext cx="5693961" cy="1171720"/>
      </dsp:txXfrm>
    </dsp:sp>
    <dsp:sp modelId="{EDF17DF0-FAD8-4FB3-9CAC-8A4744091469}">
      <dsp:nvSpPr>
        <dsp:cNvPr id="0" name=""/>
        <dsp:cNvSpPr/>
      </dsp:nvSpPr>
      <dsp:spPr>
        <a:xfrm>
          <a:off x="124462" y="124462"/>
          <a:ext cx="1472833" cy="995702"/>
        </a:xfrm>
        <a:prstGeom prst="roundRect">
          <a:avLst>
            <a:gd name="adj" fmla="val 10000"/>
          </a:avLst>
        </a:prstGeom>
        <a:blipFill rotWithShape="1">
          <a:blip xmlns:r="http://schemas.openxmlformats.org/officeDocument/2006/relationships" r:embed="rId1"/>
          <a:srcRect/>
          <a:stretch>
            <a:fillRect t="-9000" b="-9000"/>
          </a:stretch>
        </a:blipFill>
        <a:ln w="12700" cap="flat" cmpd="sng" algn="ctr">
          <a:solidFill>
            <a:srgbClr val="4472C4">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785CE692-49EA-4EA0-AC5C-E78872AF46C1}">
      <dsp:nvSpPr>
        <dsp:cNvPr id="0" name=""/>
        <dsp:cNvSpPr/>
      </dsp:nvSpPr>
      <dsp:spPr>
        <a:xfrm>
          <a:off x="0" y="1369091"/>
          <a:ext cx="7364165" cy="1244628"/>
        </a:xfrm>
        <a:prstGeom prst="roundRect">
          <a:avLst>
            <a:gd name="adj" fmla="val 10000"/>
          </a:avLst>
        </a:prstGeom>
        <a:solidFill>
          <a:sysClr val="window" lastClr="FFFFFF">
            <a:hueOff val="0"/>
            <a:satOff val="0"/>
            <a:lumOff val="0"/>
            <a:alphaOff val="0"/>
          </a:sysClr>
        </a:solidFill>
        <a:ln w="12700" cap="flat" cmpd="sng" algn="ctr">
          <a:solidFill>
            <a:srgbClr val="4472C4">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buNone/>
          </a:pPr>
          <a:r>
            <a:rPr lang="es-CL" sz="1600" kern="1200">
              <a:solidFill>
                <a:sysClr val="windowText" lastClr="000000">
                  <a:hueOff val="0"/>
                  <a:satOff val="0"/>
                  <a:lumOff val="0"/>
                  <a:alphaOff val="0"/>
                </a:sysClr>
              </a:solidFill>
              <a:latin typeface="Calibri" panose="020F0502020204030204"/>
              <a:ea typeface="+mn-ea"/>
              <a:cs typeface="+mn-cs"/>
            </a:rPr>
            <a:t>USO DE EPP</a:t>
          </a:r>
        </a:p>
        <a:p>
          <a:pPr lvl="0" algn="l" defTabSz="711200">
            <a:lnSpc>
              <a:spcPct val="90000"/>
            </a:lnSpc>
            <a:spcBef>
              <a:spcPct val="0"/>
            </a:spcBef>
            <a:spcAft>
              <a:spcPct val="35000"/>
            </a:spcAft>
            <a:buNone/>
          </a:pPr>
          <a:r>
            <a:rPr lang="es-CL" sz="1600" kern="1200">
              <a:solidFill>
                <a:sysClr val="windowText" lastClr="000000">
                  <a:hueOff val="0"/>
                  <a:satOff val="0"/>
                  <a:lumOff val="0"/>
                  <a:alphaOff val="0"/>
                </a:sysClr>
              </a:solidFill>
              <a:latin typeface="Calibri" panose="020F0502020204030204"/>
              <a:ea typeface="+mn-ea"/>
              <a:cs typeface="+mn-cs"/>
            </a:rPr>
            <a:t>Uso de guantes</a:t>
          </a:r>
        </a:p>
        <a:p>
          <a:pPr lvl="0" algn="l" defTabSz="711200">
            <a:lnSpc>
              <a:spcPct val="90000"/>
            </a:lnSpc>
            <a:spcBef>
              <a:spcPct val="0"/>
            </a:spcBef>
            <a:spcAft>
              <a:spcPct val="35000"/>
            </a:spcAft>
            <a:buNone/>
          </a:pPr>
          <a:r>
            <a:rPr lang="es-CL" sz="1600" kern="1200">
              <a:solidFill>
                <a:sysClr val="windowText" lastClr="000000">
                  <a:hueOff val="0"/>
                  <a:satOff val="0"/>
                  <a:lumOff val="0"/>
                  <a:alphaOff val="0"/>
                </a:sysClr>
              </a:solidFill>
              <a:latin typeface="Calibri" panose="020F0502020204030204"/>
              <a:ea typeface="+mn-ea"/>
              <a:cs typeface="+mn-cs"/>
            </a:rPr>
            <a:t>Uso de protección facial</a:t>
          </a:r>
        </a:p>
        <a:p>
          <a:pPr lvl="0" algn="l" defTabSz="711200">
            <a:lnSpc>
              <a:spcPct val="90000"/>
            </a:lnSpc>
            <a:spcBef>
              <a:spcPct val="0"/>
            </a:spcBef>
            <a:spcAft>
              <a:spcPct val="35000"/>
            </a:spcAft>
            <a:buNone/>
          </a:pPr>
          <a:r>
            <a:rPr lang="es-CL" sz="1600" kern="1200">
              <a:solidFill>
                <a:sysClr val="windowText" lastClr="000000">
                  <a:hueOff val="0"/>
                  <a:satOff val="0"/>
                  <a:lumOff val="0"/>
                  <a:alphaOff val="0"/>
                </a:sysClr>
              </a:solidFill>
              <a:latin typeface="Calibri" panose="020F0502020204030204"/>
              <a:ea typeface="+mn-ea"/>
              <a:cs typeface="+mn-cs"/>
            </a:rPr>
            <a:t>Uso de delantal</a:t>
          </a:r>
          <a:endParaRPr lang="es-CL" sz="1600" kern="1200" dirty="0">
            <a:solidFill>
              <a:sysClr val="windowText" lastClr="000000">
                <a:hueOff val="0"/>
                <a:satOff val="0"/>
                <a:lumOff val="0"/>
                <a:alphaOff val="0"/>
              </a:sysClr>
            </a:solidFill>
            <a:latin typeface="Calibri" panose="020F0502020204030204"/>
            <a:ea typeface="+mn-ea"/>
            <a:cs typeface="+mn-cs"/>
          </a:endParaRPr>
        </a:p>
      </dsp:txBody>
      <dsp:txXfrm>
        <a:off x="1633749" y="1405545"/>
        <a:ext cx="5693961" cy="1171720"/>
      </dsp:txXfrm>
    </dsp:sp>
    <dsp:sp modelId="{E5E955C7-5B62-4332-8572-1F05916142FE}">
      <dsp:nvSpPr>
        <dsp:cNvPr id="0" name=""/>
        <dsp:cNvSpPr/>
      </dsp:nvSpPr>
      <dsp:spPr>
        <a:xfrm>
          <a:off x="124462" y="1493554"/>
          <a:ext cx="1472833" cy="995702"/>
        </a:xfrm>
        <a:prstGeom prst="roundRect">
          <a:avLst>
            <a:gd name="adj" fmla="val 10000"/>
          </a:avLst>
        </a:prstGeom>
        <a:blipFill rotWithShape="1">
          <a:blip xmlns:r="http://schemas.openxmlformats.org/officeDocument/2006/relationships" r:embed="rId2"/>
          <a:srcRect/>
          <a:stretch>
            <a:fillRect t="-9000" b="-9000"/>
          </a:stretch>
        </a:blipFill>
        <a:ln w="12700" cap="flat" cmpd="sng" algn="ctr">
          <a:solidFill>
            <a:srgbClr val="4472C4">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4AFE5778-C865-4632-B5A2-850974B37D05}">
      <dsp:nvSpPr>
        <dsp:cNvPr id="0" name=""/>
        <dsp:cNvSpPr/>
      </dsp:nvSpPr>
      <dsp:spPr>
        <a:xfrm>
          <a:off x="0" y="2738182"/>
          <a:ext cx="7364165" cy="1244628"/>
        </a:xfrm>
        <a:prstGeom prst="roundRect">
          <a:avLst>
            <a:gd name="adj" fmla="val 10000"/>
          </a:avLst>
        </a:prstGeom>
        <a:solidFill>
          <a:sysClr val="window" lastClr="FFFFFF">
            <a:hueOff val="0"/>
            <a:satOff val="0"/>
            <a:lumOff val="0"/>
            <a:alphaOff val="0"/>
          </a:sysClr>
        </a:solidFill>
        <a:ln w="12700" cap="flat" cmpd="sng" algn="ctr">
          <a:solidFill>
            <a:srgbClr val="4472C4">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buNone/>
          </a:pPr>
          <a:r>
            <a:rPr lang="es-CL" sz="1600" kern="1200">
              <a:solidFill>
                <a:sysClr val="windowText" lastClr="000000">
                  <a:hueOff val="0"/>
                  <a:satOff val="0"/>
                  <a:lumOff val="0"/>
                  <a:alphaOff val="0"/>
                </a:sysClr>
              </a:solidFill>
              <a:latin typeface="Calibri" panose="020F0502020204030204"/>
              <a:ea typeface="+mn-ea"/>
              <a:cs typeface="+mn-cs"/>
            </a:rPr>
            <a:t>PREVENCION DE PINCHAZOS Y CORTES CON ARTICULOS AFILADOS</a:t>
          </a:r>
          <a:endParaRPr lang="es-CL" sz="1600" kern="1200" dirty="0">
            <a:solidFill>
              <a:sysClr val="windowText" lastClr="000000">
                <a:hueOff val="0"/>
                <a:satOff val="0"/>
                <a:lumOff val="0"/>
                <a:alphaOff val="0"/>
              </a:sysClr>
            </a:solidFill>
            <a:latin typeface="Calibri" panose="020F0502020204030204"/>
            <a:ea typeface="+mn-ea"/>
            <a:cs typeface="+mn-cs"/>
          </a:endParaRPr>
        </a:p>
      </dsp:txBody>
      <dsp:txXfrm>
        <a:off x="1633749" y="2774636"/>
        <a:ext cx="5693961" cy="1171720"/>
      </dsp:txXfrm>
    </dsp:sp>
    <dsp:sp modelId="{B1E6AE43-CE71-4BD9-974D-80CD36F5F39C}">
      <dsp:nvSpPr>
        <dsp:cNvPr id="0" name=""/>
        <dsp:cNvSpPr/>
      </dsp:nvSpPr>
      <dsp:spPr>
        <a:xfrm>
          <a:off x="124462" y="2862645"/>
          <a:ext cx="1472833" cy="995702"/>
        </a:xfrm>
        <a:prstGeom prst="roundRect">
          <a:avLst>
            <a:gd name="adj" fmla="val 10000"/>
          </a:avLst>
        </a:prstGeom>
        <a:blipFill rotWithShape="1">
          <a:blip xmlns:r="http://schemas.openxmlformats.org/officeDocument/2006/relationships" r:embed="rId3"/>
          <a:srcRect/>
          <a:stretch>
            <a:fillRect l="-19000" r="-19000"/>
          </a:stretch>
        </a:blipFill>
        <a:ln w="12700" cap="flat" cmpd="sng" algn="ctr">
          <a:solidFill>
            <a:srgbClr val="4472C4">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ED102AAA-03E0-4870-A307-4469A5ED66DC}">
      <dsp:nvSpPr>
        <dsp:cNvPr id="0" name=""/>
        <dsp:cNvSpPr/>
      </dsp:nvSpPr>
      <dsp:spPr>
        <a:xfrm>
          <a:off x="0" y="4107274"/>
          <a:ext cx="7364165" cy="1244628"/>
        </a:xfrm>
        <a:prstGeom prst="roundRect">
          <a:avLst>
            <a:gd name="adj" fmla="val 10000"/>
          </a:avLst>
        </a:prstGeom>
        <a:solidFill>
          <a:sysClr val="window" lastClr="FFFFFF">
            <a:hueOff val="0"/>
            <a:satOff val="0"/>
            <a:lumOff val="0"/>
            <a:alphaOff val="0"/>
          </a:sysClr>
        </a:solidFill>
        <a:ln w="12700" cap="flat" cmpd="sng" algn="ctr">
          <a:solidFill>
            <a:srgbClr val="4472C4">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buNone/>
          </a:pPr>
          <a:r>
            <a:rPr lang="es-CL" sz="1600" kern="1200">
              <a:solidFill>
                <a:sysClr val="windowText" lastClr="000000">
                  <a:hueOff val="0"/>
                  <a:satOff val="0"/>
                  <a:lumOff val="0"/>
                  <a:alphaOff val="0"/>
                </a:sysClr>
              </a:solidFill>
              <a:latin typeface="Calibri" panose="020F0502020204030204"/>
              <a:ea typeface="+mn-ea"/>
              <a:cs typeface="+mn-cs"/>
            </a:rPr>
            <a:t>HIGIENE RESPIRATORIA AL TOSER Y/O ESTORNUDAR</a:t>
          </a:r>
          <a:endParaRPr lang="es-CL" sz="1600" kern="1200" dirty="0">
            <a:solidFill>
              <a:sysClr val="windowText" lastClr="000000">
                <a:hueOff val="0"/>
                <a:satOff val="0"/>
                <a:lumOff val="0"/>
                <a:alphaOff val="0"/>
              </a:sysClr>
            </a:solidFill>
            <a:latin typeface="Calibri" panose="020F0502020204030204"/>
            <a:ea typeface="+mn-ea"/>
            <a:cs typeface="+mn-cs"/>
          </a:endParaRPr>
        </a:p>
      </dsp:txBody>
      <dsp:txXfrm>
        <a:off x="1633749" y="4143728"/>
        <a:ext cx="5693961" cy="1171720"/>
      </dsp:txXfrm>
    </dsp:sp>
    <dsp:sp modelId="{9F6C0E1A-133D-4857-BB68-6825FDBA2E8A}">
      <dsp:nvSpPr>
        <dsp:cNvPr id="0" name=""/>
        <dsp:cNvSpPr/>
      </dsp:nvSpPr>
      <dsp:spPr>
        <a:xfrm>
          <a:off x="124462" y="4231737"/>
          <a:ext cx="1472833" cy="995702"/>
        </a:xfrm>
        <a:prstGeom prst="roundRect">
          <a:avLst>
            <a:gd name="adj" fmla="val 10000"/>
          </a:avLst>
        </a:prstGeom>
        <a:blipFill rotWithShape="1">
          <a:blip xmlns:r="http://schemas.openxmlformats.org/officeDocument/2006/relationships" r:embed="rId4"/>
          <a:srcRect/>
          <a:stretch>
            <a:fillRect t="-29000" b="-29000"/>
          </a:stretch>
        </a:blipFill>
        <a:ln w="12700" cap="flat" cmpd="sng" algn="ctr">
          <a:solidFill>
            <a:srgbClr val="4472C4">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F1530549-7D29-4051-93A3-6E04AEC09577}">
      <dsp:nvSpPr>
        <dsp:cNvPr id="0" name=""/>
        <dsp:cNvSpPr/>
      </dsp:nvSpPr>
      <dsp:spPr>
        <a:xfrm>
          <a:off x="0" y="5476365"/>
          <a:ext cx="7364165" cy="1244628"/>
        </a:xfrm>
        <a:prstGeom prst="roundRect">
          <a:avLst>
            <a:gd name="adj" fmla="val 10000"/>
          </a:avLst>
        </a:prstGeom>
        <a:solidFill>
          <a:sysClr val="window" lastClr="FFFFFF">
            <a:hueOff val="0"/>
            <a:satOff val="0"/>
            <a:lumOff val="0"/>
            <a:alphaOff val="0"/>
          </a:sysClr>
        </a:solidFill>
        <a:ln w="12700" cap="flat" cmpd="sng" algn="ctr">
          <a:solidFill>
            <a:srgbClr val="4472C4">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buNone/>
          </a:pPr>
          <a:r>
            <a:rPr lang="es-CL" sz="1600" kern="1200">
              <a:solidFill>
                <a:sysClr val="windowText" lastClr="000000">
                  <a:hueOff val="0"/>
                  <a:satOff val="0"/>
                  <a:lumOff val="0"/>
                  <a:alphaOff val="0"/>
                </a:sysClr>
              </a:solidFill>
              <a:latin typeface="Calibri" panose="020F0502020204030204"/>
              <a:ea typeface="+mn-ea"/>
              <a:cs typeface="+mn-cs"/>
            </a:rPr>
            <a:t>MANEJO DE EQUIPOS, DESECHOS Y ROPA DE PACIENTES</a:t>
          </a:r>
          <a:endParaRPr lang="es-CL" sz="1600" kern="1200" dirty="0">
            <a:solidFill>
              <a:sysClr val="windowText" lastClr="000000">
                <a:hueOff val="0"/>
                <a:satOff val="0"/>
                <a:lumOff val="0"/>
                <a:alphaOff val="0"/>
              </a:sysClr>
            </a:solidFill>
            <a:latin typeface="Calibri" panose="020F0502020204030204"/>
            <a:ea typeface="+mn-ea"/>
            <a:cs typeface="+mn-cs"/>
          </a:endParaRPr>
        </a:p>
      </dsp:txBody>
      <dsp:txXfrm>
        <a:off x="1633749" y="5512819"/>
        <a:ext cx="5693961" cy="1171720"/>
      </dsp:txXfrm>
    </dsp:sp>
    <dsp:sp modelId="{D906DDF6-C592-4DE9-B187-8D7EA9F9E5EE}">
      <dsp:nvSpPr>
        <dsp:cNvPr id="0" name=""/>
        <dsp:cNvSpPr/>
      </dsp:nvSpPr>
      <dsp:spPr>
        <a:xfrm>
          <a:off x="124462" y="5600828"/>
          <a:ext cx="1472833" cy="995702"/>
        </a:xfrm>
        <a:prstGeom prst="roundRect">
          <a:avLst>
            <a:gd name="adj" fmla="val 10000"/>
          </a:avLst>
        </a:prstGeom>
        <a:blipFill rotWithShape="1">
          <a:blip xmlns:r="http://schemas.openxmlformats.org/officeDocument/2006/relationships" r:embed="rId5"/>
          <a:srcRect/>
          <a:stretch>
            <a:fillRect/>
          </a:stretch>
        </a:blipFill>
        <a:ln w="12700" cap="flat" cmpd="sng" algn="ctr">
          <a:solidFill>
            <a:srgbClr val="4472C4">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878060-4BC3-48EB-96B9-FFEC69AA74A4}">
      <dsp:nvSpPr>
        <dsp:cNvPr id="0" name=""/>
        <dsp:cNvSpPr/>
      </dsp:nvSpPr>
      <dsp:spPr>
        <a:xfrm>
          <a:off x="0" y="92244"/>
          <a:ext cx="1980396" cy="1915801"/>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s-CL" sz="1600" b="1" kern="1200" dirty="0"/>
            <a:t>ATENCION DE PUBLICO</a:t>
          </a:r>
        </a:p>
      </dsp:txBody>
      <dsp:txXfrm>
        <a:off x="0" y="92244"/>
        <a:ext cx="1980396" cy="1915801"/>
      </dsp:txXfrm>
    </dsp:sp>
    <dsp:sp modelId="{76CD9D8C-8795-459F-8714-46ED320B21F6}">
      <dsp:nvSpPr>
        <dsp:cNvPr id="0" name=""/>
        <dsp:cNvSpPr/>
      </dsp:nvSpPr>
      <dsp:spPr>
        <a:xfrm>
          <a:off x="0" y="2017735"/>
          <a:ext cx="1980396" cy="2810880"/>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s-CL" sz="1400" kern="1200" dirty="0"/>
            <a:t>Higiene de manos</a:t>
          </a:r>
        </a:p>
        <a:p>
          <a:pPr marL="114300" lvl="1" indent="-114300" algn="l" defTabSz="622300">
            <a:lnSpc>
              <a:spcPct val="90000"/>
            </a:lnSpc>
            <a:spcBef>
              <a:spcPct val="0"/>
            </a:spcBef>
            <a:spcAft>
              <a:spcPct val="15000"/>
            </a:spcAft>
            <a:buChar char="••"/>
          </a:pPr>
          <a:r>
            <a:rPr lang="es-CL" sz="1400" kern="1200" dirty="0"/>
            <a:t>Uso de barrera transparente rígida entre el funcionario y el publico.</a:t>
          </a:r>
        </a:p>
        <a:p>
          <a:pPr marL="114300" lvl="1" indent="-114300" algn="l" defTabSz="622300">
            <a:lnSpc>
              <a:spcPct val="90000"/>
            </a:lnSpc>
            <a:spcBef>
              <a:spcPct val="0"/>
            </a:spcBef>
            <a:spcAft>
              <a:spcPct val="15000"/>
            </a:spcAft>
            <a:buChar char="••"/>
          </a:pPr>
          <a:r>
            <a:rPr lang="es-CL" sz="1400" kern="1200" dirty="0"/>
            <a:t>Si no se cuenta con la barrera, uso de escudo facial.</a:t>
          </a:r>
        </a:p>
        <a:p>
          <a:pPr marL="114300" lvl="1" indent="-114300" algn="l" defTabSz="622300">
            <a:lnSpc>
              <a:spcPct val="90000"/>
            </a:lnSpc>
            <a:spcBef>
              <a:spcPct val="0"/>
            </a:spcBef>
            <a:spcAft>
              <a:spcPct val="15000"/>
            </a:spcAft>
            <a:buChar char="••"/>
          </a:pPr>
          <a:r>
            <a:rPr lang="es-CL" sz="1400" kern="1200" dirty="0"/>
            <a:t>Uso mascarilla TNT para circular dentro del establecimiento</a:t>
          </a:r>
        </a:p>
        <a:p>
          <a:pPr marL="114300" lvl="1" indent="-114300" algn="l" defTabSz="622300">
            <a:lnSpc>
              <a:spcPct val="90000"/>
            </a:lnSpc>
            <a:spcBef>
              <a:spcPct val="0"/>
            </a:spcBef>
            <a:spcAft>
              <a:spcPct val="15000"/>
            </a:spcAft>
            <a:buChar char="••"/>
          </a:pPr>
          <a:endParaRPr lang="es-CL" sz="1400" kern="1200" dirty="0"/>
        </a:p>
      </dsp:txBody>
      <dsp:txXfrm>
        <a:off x="0" y="2017735"/>
        <a:ext cx="1980396" cy="2810880"/>
      </dsp:txXfrm>
    </dsp:sp>
    <dsp:sp modelId="{C3351CD8-C639-48F6-B8A0-8E92BAFDB46C}">
      <dsp:nvSpPr>
        <dsp:cNvPr id="0" name=""/>
        <dsp:cNvSpPr/>
      </dsp:nvSpPr>
      <dsp:spPr>
        <a:xfrm>
          <a:off x="2472627" y="92244"/>
          <a:ext cx="1980396" cy="1915801"/>
        </a:xfrm>
        <a:prstGeom prst="rect">
          <a:avLst/>
        </a:prstGeom>
        <a:solidFill>
          <a:schemeClr val="accent4">
            <a:hueOff val="-1116193"/>
            <a:satOff val="6725"/>
            <a:lumOff val="539"/>
            <a:alphaOff val="0"/>
          </a:schemeClr>
        </a:solidFill>
        <a:ln w="25400" cap="flat" cmpd="sng" algn="ctr">
          <a:solidFill>
            <a:schemeClr val="accent4">
              <a:hueOff val="-1116193"/>
              <a:satOff val="6725"/>
              <a:lumOff val="53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s-CL" sz="1600" b="1" kern="1200" dirty="0"/>
            <a:t>DEPENDENCIAS ADMINISTRATIVAS</a:t>
          </a:r>
        </a:p>
      </dsp:txBody>
      <dsp:txXfrm>
        <a:off x="2472627" y="92244"/>
        <a:ext cx="1980396" cy="1915801"/>
      </dsp:txXfrm>
    </dsp:sp>
    <dsp:sp modelId="{02C9E6F8-663C-4F1A-8D5C-B42DB718C99B}">
      <dsp:nvSpPr>
        <dsp:cNvPr id="0" name=""/>
        <dsp:cNvSpPr/>
      </dsp:nvSpPr>
      <dsp:spPr>
        <a:xfrm>
          <a:off x="2472627" y="2017735"/>
          <a:ext cx="1980396" cy="2810880"/>
        </a:xfrm>
        <a:prstGeom prst="rect">
          <a:avLst/>
        </a:prstGeom>
        <a:solidFill>
          <a:schemeClr val="accent4">
            <a:tint val="40000"/>
            <a:alpha val="90000"/>
            <a:hueOff val="-986426"/>
            <a:satOff val="5539"/>
            <a:lumOff val="352"/>
            <a:alphaOff val="0"/>
          </a:schemeClr>
        </a:solidFill>
        <a:ln w="25400" cap="flat" cmpd="sng" algn="ctr">
          <a:solidFill>
            <a:schemeClr val="accent4">
              <a:tint val="40000"/>
              <a:alpha val="90000"/>
              <a:hueOff val="-986426"/>
              <a:satOff val="5539"/>
              <a:lumOff val="3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s-CL" sz="1400" kern="1200" dirty="0"/>
            <a:t>Higiene de manos</a:t>
          </a:r>
        </a:p>
        <a:p>
          <a:pPr marL="114300" lvl="1" indent="-114300" algn="l" defTabSz="622300">
            <a:lnSpc>
              <a:spcPct val="90000"/>
            </a:lnSpc>
            <a:spcBef>
              <a:spcPct val="0"/>
            </a:spcBef>
            <a:spcAft>
              <a:spcPct val="15000"/>
            </a:spcAft>
            <a:buChar char="••"/>
          </a:pPr>
          <a:r>
            <a:rPr lang="es-CL" sz="1400" kern="1200" dirty="0"/>
            <a:t>Uso de mascarilla de tela (TNT).</a:t>
          </a:r>
        </a:p>
      </dsp:txBody>
      <dsp:txXfrm>
        <a:off x="2472627" y="2017735"/>
        <a:ext cx="1980396" cy="2810880"/>
      </dsp:txXfrm>
    </dsp:sp>
    <dsp:sp modelId="{02A4BAEE-92F6-4BEB-9641-62187B5047EF}">
      <dsp:nvSpPr>
        <dsp:cNvPr id="0" name=""/>
        <dsp:cNvSpPr/>
      </dsp:nvSpPr>
      <dsp:spPr>
        <a:xfrm>
          <a:off x="4945257" y="92244"/>
          <a:ext cx="1980396" cy="1915801"/>
        </a:xfrm>
        <a:prstGeom prst="rect">
          <a:avLst/>
        </a:prstGeom>
        <a:solidFill>
          <a:schemeClr val="accent4">
            <a:hueOff val="-2232386"/>
            <a:satOff val="13449"/>
            <a:lumOff val="1078"/>
            <a:alphaOff val="0"/>
          </a:schemeClr>
        </a:solidFill>
        <a:ln w="25400" cap="flat" cmpd="sng" algn="ctr">
          <a:solidFill>
            <a:schemeClr val="accent4">
              <a:hueOff val="-2232386"/>
              <a:satOff val="13449"/>
              <a:lumOff val="107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s-CL" sz="1600" b="1" kern="1200" dirty="0"/>
            <a:t>ATENCION DE PACIENTES NO SOSPECHOSOS</a:t>
          </a:r>
        </a:p>
      </dsp:txBody>
      <dsp:txXfrm>
        <a:off x="4945257" y="92244"/>
        <a:ext cx="1980396" cy="1915801"/>
      </dsp:txXfrm>
    </dsp:sp>
    <dsp:sp modelId="{6A0F7FE9-F70B-4120-BBD8-16500F138017}">
      <dsp:nvSpPr>
        <dsp:cNvPr id="0" name=""/>
        <dsp:cNvSpPr/>
      </dsp:nvSpPr>
      <dsp:spPr>
        <a:xfrm>
          <a:off x="4945257" y="2017735"/>
          <a:ext cx="1980396" cy="2810880"/>
        </a:xfrm>
        <a:prstGeom prst="rect">
          <a:avLst/>
        </a:prstGeom>
        <a:solidFill>
          <a:schemeClr val="accent4">
            <a:tint val="40000"/>
            <a:alpha val="90000"/>
            <a:hueOff val="-1972853"/>
            <a:satOff val="11079"/>
            <a:lumOff val="704"/>
            <a:alphaOff val="0"/>
          </a:schemeClr>
        </a:solidFill>
        <a:ln w="25400" cap="flat" cmpd="sng" algn="ctr">
          <a:solidFill>
            <a:schemeClr val="accent4">
              <a:tint val="40000"/>
              <a:alpha val="90000"/>
              <a:hueOff val="-1972853"/>
              <a:satOff val="11079"/>
              <a:lumOff val="70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s-CL" sz="1400" kern="1200" dirty="0"/>
            <a:t>Escudo facial/antiparra</a:t>
          </a:r>
        </a:p>
        <a:p>
          <a:pPr marL="114300" lvl="1" indent="-114300" algn="l" defTabSz="622300">
            <a:lnSpc>
              <a:spcPct val="90000"/>
            </a:lnSpc>
            <a:spcBef>
              <a:spcPct val="0"/>
            </a:spcBef>
            <a:spcAft>
              <a:spcPct val="15000"/>
            </a:spcAft>
            <a:buChar char="••"/>
          </a:pPr>
          <a:r>
            <a:rPr lang="es-CL" sz="1400" kern="1200" dirty="0"/>
            <a:t>Mascarilla quirúrgica</a:t>
          </a:r>
        </a:p>
        <a:p>
          <a:pPr marL="114300" lvl="1" indent="-114300" algn="l" defTabSz="622300">
            <a:lnSpc>
              <a:spcPct val="90000"/>
            </a:lnSpc>
            <a:spcBef>
              <a:spcPct val="0"/>
            </a:spcBef>
            <a:spcAft>
              <a:spcPct val="15000"/>
            </a:spcAft>
            <a:buChar char="••"/>
          </a:pPr>
          <a:r>
            <a:rPr lang="es-CL" sz="1400" kern="1200" dirty="0"/>
            <a:t>Guantes </a:t>
          </a:r>
        </a:p>
      </dsp:txBody>
      <dsp:txXfrm>
        <a:off x="4945257" y="2017735"/>
        <a:ext cx="1980396" cy="2810880"/>
      </dsp:txXfrm>
    </dsp:sp>
    <dsp:sp modelId="{A40DBC1C-6581-4599-83DD-A816DF253C3A}">
      <dsp:nvSpPr>
        <dsp:cNvPr id="0" name=""/>
        <dsp:cNvSpPr/>
      </dsp:nvSpPr>
      <dsp:spPr>
        <a:xfrm>
          <a:off x="7417888" y="92244"/>
          <a:ext cx="1980396" cy="1915801"/>
        </a:xfrm>
        <a:prstGeom prst="rect">
          <a:avLst/>
        </a:prstGeom>
        <a:solidFill>
          <a:schemeClr val="accent4">
            <a:hueOff val="-3348579"/>
            <a:satOff val="20174"/>
            <a:lumOff val="1617"/>
            <a:alphaOff val="0"/>
          </a:schemeClr>
        </a:solidFill>
        <a:ln w="25400" cap="flat" cmpd="sng" algn="ctr">
          <a:solidFill>
            <a:schemeClr val="accent4">
              <a:hueOff val="-3348579"/>
              <a:satOff val="20174"/>
              <a:lumOff val="161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s-CL" sz="1600" b="1" kern="1200" dirty="0"/>
            <a:t>ATENCION DE PACIENTES SOSPECHOSOS CONFIRMADOS SIN PROCEDIMIENTO GENERADOR DE AEROSOLES DE ALTO RIESGO</a:t>
          </a:r>
        </a:p>
      </dsp:txBody>
      <dsp:txXfrm>
        <a:off x="7417888" y="92244"/>
        <a:ext cx="1980396" cy="1915801"/>
      </dsp:txXfrm>
    </dsp:sp>
    <dsp:sp modelId="{60EF642E-351C-4017-8F4A-D6820A47C25E}">
      <dsp:nvSpPr>
        <dsp:cNvPr id="0" name=""/>
        <dsp:cNvSpPr/>
      </dsp:nvSpPr>
      <dsp:spPr>
        <a:xfrm>
          <a:off x="7417888" y="2017735"/>
          <a:ext cx="1980396" cy="2810880"/>
        </a:xfrm>
        <a:prstGeom prst="rect">
          <a:avLst/>
        </a:prstGeom>
        <a:solidFill>
          <a:schemeClr val="accent4">
            <a:tint val="40000"/>
            <a:alpha val="90000"/>
            <a:hueOff val="-2959279"/>
            <a:satOff val="16618"/>
            <a:lumOff val="1056"/>
            <a:alphaOff val="0"/>
          </a:schemeClr>
        </a:solidFill>
        <a:ln w="25400" cap="flat" cmpd="sng" algn="ctr">
          <a:solidFill>
            <a:schemeClr val="accent4">
              <a:tint val="40000"/>
              <a:alpha val="90000"/>
              <a:hueOff val="-2959279"/>
              <a:satOff val="16618"/>
              <a:lumOff val="10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s-CL" sz="1400" kern="1200" dirty="0"/>
            <a:t>Higiene de manos</a:t>
          </a:r>
        </a:p>
        <a:p>
          <a:pPr marL="114300" lvl="1" indent="-114300" algn="l" defTabSz="622300">
            <a:lnSpc>
              <a:spcPct val="90000"/>
            </a:lnSpc>
            <a:spcBef>
              <a:spcPct val="0"/>
            </a:spcBef>
            <a:spcAft>
              <a:spcPct val="15000"/>
            </a:spcAft>
            <a:buChar char="••"/>
          </a:pPr>
          <a:r>
            <a:rPr lang="es-CL" sz="1400" kern="1200" dirty="0"/>
            <a:t>Escudo facial/antiparra</a:t>
          </a:r>
        </a:p>
        <a:p>
          <a:pPr marL="114300" lvl="1" indent="-114300" algn="l" defTabSz="622300">
            <a:lnSpc>
              <a:spcPct val="90000"/>
            </a:lnSpc>
            <a:spcBef>
              <a:spcPct val="0"/>
            </a:spcBef>
            <a:spcAft>
              <a:spcPct val="15000"/>
            </a:spcAft>
            <a:buChar char="••"/>
          </a:pPr>
          <a:r>
            <a:rPr lang="es-CL" sz="1400" kern="1200" dirty="0"/>
            <a:t>Mascarilla quirúrgica</a:t>
          </a:r>
        </a:p>
        <a:p>
          <a:pPr marL="114300" lvl="1" indent="-114300" algn="l" defTabSz="622300">
            <a:lnSpc>
              <a:spcPct val="90000"/>
            </a:lnSpc>
            <a:spcBef>
              <a:spcPct val="0"/>
            </a:spcBef>
            <a:spcAft>
              <a:spcPct val="15000"/>
            </a:spcAft>
            <a:buChar char="••"/>
          </a:pPr>
          <a:r>
            <a:rPr lang="es-CL" sz="1400" kern="1200" dirty="0"/>
            <a:t>Guantes </a:t>
          </a:r>
        </a:p>
        <a:p>
          <a:pPr marL="114300" lvl="1" indent="-114300" algn="l" defTabSz="622300">
            <a:lnSpc>
              <a:spcPct val="90000"/>
            </a:lnSpc>
            <a:spcBef>
              <a:spcPct val="0"/>
            </a:spcBef>
            <a:spcAft>
              <a:spcPct val="15000"/>
            </a:spcAft>
            <a:buChar char="••"/>
          </a:pPr>
          <a:r>
            <a:rPr lang="es-CL" sz="1400" kern="1200" dirty="0"/>
            <a:t>Bata manga larga impermeable</a:t>
          </a:r>
        </a:p>
      </dsp:txBody>
      <dsp:txXfrm>
        <a:off x="7417888" y="2017735"/>
        <a:ext cx="1980396" cy="2810880"/>
      </dsp:txXfrm>
    </dsp:sp>
    <dsp:sp modelId="{F0556213-25DE-466C-9D75-48B74962FF1B}">
      <dsp:nvSpPr>
        <dsp:cNvPr id="0" name=""/>
        <dsp:cNvSpPr/>
      </dsp:nvSpPr>
      <dsp:spPr>
        <a:xfrm>
          <a:off x="9890518" y="92244"/>
          <a:ext cx="1980396" cy="1915801"/>
        </a:xfrm>
        <a:prstGeom prst="rect">
          <a:avLst/>
        </a:prstGeom>
        <a:solidFill>
          <a:schemeClr val="accent4">
            <a:hueOff val="-4464771"/>
            <a:satOff val="26899"/>
            <a:lumOff val="2156"/>
            <a:alphaOff val="0"/>
          </a:schemeClr>
        </a:solidFill>
        <a:ln w="25400" cap="flat" cmpd="sng" algn="ctr">
          <a:solidFill>
            <a:schemeClr val="accent4">
              <a:hueOff val="-4464771"/>
              <a:satOff val="26899"/>
              <a:lumOff val="215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s-CL" sz="1600" b="1" kern="1200" dirty="0"/>
            <a:t>ATENCION DE PACIENTES CONFIRMADOS EN PROCEDIMIENTOS GENERADORES DE AEROSOLES DE ALTO RIESGO</a:t>
          </a:r>
        </a:p>
      </dsp:txBody>
      <dsp:txXfrm>
        <a:off x="9890518" y="92244"/>
        <a:ext cx="1980396" cy="1915801"/>
      </dsp:txXfrm>
    </dsp:sp>
    <dsp:sp modelId="{B3B00D25-184E-403B-A349-89C9F7B0D477}">
      <dsp:nvSpPr>
        <dsp:cNvPr id="0" name=""/>
        <dsp:cNvSpPr/>
      </dsp:nvSpPr>
      <dsp:spPr>
        <a:xfrm>
          <a:off x="9890518" y="2017735"/>
          <a:ext cx="1980396" cy="2810880"/>
        </a:xfrm>
        <a:prstGeom prst="rect">
          <a:avLst/>
        </a:prstGeom>
        <a:solidFill>
          <a:schemeClr val="accent4">
            <a:tint val="40000"/>
            <a:alpha val="90000"/>
            <a:hueOff val="-3945706"/>
            <a:satOff val="22157"/>
            <a:lumOff val="1408"/>
            <a:alphaOff val="0"/>
          </a:schemeClr>
        </a:solidFill>
        <a:ln w="25400" cap="flat" cmpd="sng" algn="ctr">
          <a:solidFill>
            <a:schemeClr val="accent4">
              <a:tint val="40000"/>
              <a:alpha val="90000"/>
              <a:hueOff val="-3945706"/>
              <a:satOff val="22157"/>
              <a:lumOff val="14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s-CL" sz="1400" kern="1200" dirty="0"/>
            <a:t>Higiene de manos</a:t>
          </a:r>
        </a:p>
        <a:p>
          <a:pPr marL="114300" lvl="1" indent="-114300" algn="l" defTabSz="622300">
            <a:lnSpc>
              <a:spcPct val="90000"/>
            </a:lnSpc>
            <a:spcBef>
              <a:spcPct val="0"/>
            </a:spcBef>
            <a:spcAft>
              <a:spcPct val="15000"/>
            </a:spcAft>
            <a:buChar char="••"/>
          </a:pPr>
          <a:r>
            <a:rPr lang="es-CL" sz="1400" kern="1200" dirty="0"/>
            <a:t>Escudo facial/antiparra</a:t>
          </a:r>
        </a:p>
        <a:p>
          <a:pPr marL="114300" lvl="1" indent="-114300" algn="l" defTabSz="622300">
            <a:lnSpc>
              <a:spcPct val="90000"/>
            </a:lnSpc>
            <a:spcBef>
              <a:spcPct val="0"/>
            </a:spcBef>
            <a:spcAft>
              <a:spcPct val="15000"/>
            </a:spcAft>
            <a:buChar char="••"/>
          </a:pPr>
          <a:r>
            <a:rPr lang="es-CL" sz="1400" kern="1200" dirty="0"/>
            <a:t>Respirador tipo N 95</a:t>
          </a:r>
        </a:p>
        <a:p>
          <a:pPr marL="114300" lvl="1" indent="-114300" algn="l" defTabSz="622300">
            <a:lnSpc>
              <a:spcPct val="90000"/>
            </a:lnSpc>
            <a:spcBef>
              <a:spcPct val="0"/>
            </a:spcBef>
            <a:spcAft>
              <a:spcPct val="15000"/>
            </a:spcAft>
            <a:buChar char="••"/>
          </a:pPr>
          <a:r>
            <a:rPr lang="es-CL" sz="1400" kern="1200" dirty="0"/>
            <a:t>Guantes </a:t>
          </a:r>
        </a:p>
        <a:p>
          <a:pPr marL="114300" lvl="1" indent="-114300" algn="l" defTabSz="622300">
            <a:lnSpc>
              <a:spcPct val="90000"/>
            </a:lnSpc>
            <a:spcBef>
              <a:spcPct val="0"/>
            </a:spcBef>
            <a:spcAft>
              <a:spcPct val="15000"/>
            </a:spcAft>
            <a:buChar char="••"/>
          </a:pPr>
          <a:r>
            <a:rPr lang="es-CL" sz="1400" kern="1200" dirty="0"/>
            <a:t>Bata manga larga impermeable</a:t>
          </a:r>
        </a:p>
      </dsp:txBody>
      <dsp:txXfrm>
        <a:off x="9890518" y="2017735"/>
        <a:ext cx="1980396" cy="2810880"/>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600201"/>
            <a:ext cx="10363200" cy="936625"/>
          </a:xfrm>
          <a:prstGeom prst="rect">
            <a:avLst/>
          </a:prstGeom>
        </p:spPr>
        <p:txBody>
          <a:bodyPr/>
          <a:lstStyle>
            <a:lvl1pPr marL="0" marR="0" indent="0" algn="l" defTabSz="457200" rtl="0" eaLnBrk="1" fontAlgn="auto" latinLnBrk="0" hangingPunct="1">
              <a:lnSpc>
                <a:spcPct val="100000"/>
              </a:lnSpc>
              <a:spcBef>
                <a:spcPct val="0"/>
              </a:spcBef>
              <a:spcAft>
                <a:spcPts val="0"/>
              </a:spcAft>
              <a:tabLst/>
              <a:defRPr sz="4400"/>
            </a:lvl1pPr>
          </a:lstStyle>
          <a:p>
            <a:pPr lvl="0"/>
            <a:r>
              <a:rPr lang="es-ES" noProof="0"/>
              <a:t>Haga clic para modificar el estilo de título del patrón</a:t>
            </a:r>
            <a:endParaRPr lang="en-US" noProof="0" dirty="0"/>
          </a:p>
        </p:txBody>
      </p:sp>
      <p:sp>
        <p:nvSpPr>
          <p:cNvPr id="3" name="Subtitle 2"/>
          <p:cNvSpPr>
            <a:spLocks noGrp="1"/>
          </p:cNvSpPr>
          <p:nvPr>
            <p:ph type="subTitle" idx="1"/>
          </p:nvPr>
        </p:nvSpPr>
        <p:spPr>
          <a:xfrm>
            <a:off x="609600" y="2590800"/>
            <a:ext cx="8534400" cy="6096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s-ES" noProof="0"/>
              <a:t>Haga clic para modificar el estilo de subtítulo del patrón</a:t>
            </a:r>
            <a:endParaRPr lang="en-US" noProof="0" dirty="0"/>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fld id="{87DE6118-2437-4B30-8E3C-4D2BE6020583}" type="datetimeFigureOut">
              <a:rPr lang="en-US" smtClean="0"/>
              <a:pPr/>
              <a:t>5/26/20</a:t>
            </a:fld>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fld id="{69E57DC2-970A-4B3E-BB1C-7A09969E49DF}" type="slidenum">
              <a:rPr lang="en-US" smtClean="0"/>
              <a:pPr/>
              <a:t>‹Nr.›</a:t>
            </a:fld>
            <a:endParaRPr lang="en-US" dirty="0"/>
          </a:p>
        </p:txBody>
      </p:sp>
    </p:spTree>
    <p:extLst>
      <p:ext uri="{BB962C8B-B14F-4D97-AF65-F5344CB8AC3E}">
        <p14:creationId xmlns:p14="http://schemas.microsoft.com/office/powerpoint/2010/main" val="1146237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s-ES"/>
              <a:t>Haga clic para modificar el estilo de título del patrón</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612678EE-A972-46E5-AE5F-3BAC3D96ABB5}" type="datetime1">
              <a:rPr lang="en-US"/>
              <a:pPr>
                <a:defRPr/>
              </a:pPr>
              <a:t>5/26/20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26F4BC4D-9AA2-4AE0-877A-CA0E24032D10}" type="slidenum">
              <a:rPr lang="en-US"/>
              <a:pPr>
                <a:defRPr/>
              </a:pPr>
              <a:t>‹Nr.›</a:t>
            </a:fld>
            <a:endParaRPr lang="en-US"/>
          </a:p>
        </p:txBody>
      </p:sp>
    </p:spTree>
    <p:extLst>
      <p:ext uri="{BB962C8B-B14F-4D97-AF65-F5344CB8AC3E}">
        <p14:creationId xmlns:p14="http://schemas.microsoft.com/office/powerpoint/2010/main" val="1804681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Date Placeholder 4"/>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0BE46669-DDEF-4B50-9845-5B1C583D4E2A}" type="datetime1">
              <a:rPr lang="en-US"/>
              <a:pPr>
                <a:defRPr/>
              </a:pPr>
              <a:t>5/26/20</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s-ES"/>
          </a:p>
        </p:txBody>
      </p:sp>
      <p:sp>
        <p:nvSpPr>
          <p:cNvPr id="7" name="Slide Number Placeholder 6"/>
          <p:cNvSpPr>
            <a:spLocks noGrp="1"/>
          </p:cNvSpPr>
          <p:nvPr>
            <p:ph type="sldNum" sz="quarter" idx="12"/>
          </p:nvPr>
        </p:nvSpPr>
        <p:spPr/>
        <p:txBody>
          <a:bodyPr/>
          <a:lstStyle>
            <a:lvl1pPr>
              <a:defRPr/>
            </a:lvl1pPr>
          </a:lstStyle>
          <a:p>
            <a:pPr>
              <a:defRPr/>
            </a:pPr>
            <a:fld id="{70597EF5-DB23-444D-B25B-1C3FA8C33BF8}" type="slidenum">
              <a:rPr lang="en-US"/>
              <a:pPr>
                <a:defRPr/>
              </a:pPr>
              <a:t>‹Nr.›</a:t>
            </a:fld>
            <a:endParaRPr lang="en-US"/>
          </a:p>
        </p:txBody>
      </p:sp>
    </p:spTree>
    <p:extLst>
      <p:ext uri="{BB962C8B-B14F-4D97-AF65-F5344CB8AC3E}">
        <p14:creationId xmlns:p14="http://schemas.microsoft.com/office/powerpoint/2010/main" val="33625522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609600" y="1535113"/>
            <a:ext cx="5386917"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09600" y="2174875"/>
            <a:ext cx="5386917"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93368" y="1535113"/>
            <a:ext cx="5389033"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93368" y="2174875"/>
            <a:ext cx="5389033"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6DD01D12-4417-4812-A4A2-DF16060A2839}" type="datetime1">
              <a:rPr lang="en-US"/>
              <a:pPr>
                <a:defRPr/>
              </a:pPr>
              <a:t>5/26/20</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s-ES"/>
          </a:p>
        </p:txBody>
      </p:sp>
      <p:sp>
        <p:nvSpPr>
          <p:cNvPr id="9" name="Slide Number Placeholder 8"/>
          <p:cNvSpPr>
            <a:spLocks noGrp="1"/>
          </p:cNvSpPr>
          <p:nvPr>
            <p:ph type="sldNum" sz="quarter" idx="12"/>
          </p:nvPr>
        </p:nvSpPr>
        <p:spPr/>
        <p:txBody>
          <a:bodyPr/>
          <a:lstStyle>
            <a:lvl1pPr>
              <a:defRPr/>
            </a:lvl1pPr>
          </a:lstStyle>
          <a:p>
            <a:pPr>
              <a:defRPr/>
            </a:pPr>
            <a:fld id="{5B57A9D9-36DD-4240-A631-135933CBB58F}" type="slidenum">
              <a:rPr lang="en-US"/>
              <a:pPr>
                <a:defRPr/>
              </a:pPr>
              <a:t>‹Nr.›</a:t>
            </a:fld>
            <a:endParaRPr lang="en-US"/>
          </a:p>
        </p:txBody>
      </p:sp>
    </p:spTree>
    <p:extLst>
      <p:ext uri="{BB962C8B-B14F-4D97-AF65-F5344CB8AC3E}">
        <p14:creationId xmlns:p14="http://schemas.microsoft.com/office/powerpoint/2010/main" val="41679871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Footer Placeholder 3"/>
          <p:cNvSpPr>
            <a:spLocks noGrp="1"/>
          </p:cNvSpPr>
          <p:nvPr>
            <p:ph type="ftr" sz="quarter" idx="10"/>
          </p:nvPr>
        </p:nvSpPr>
        <p:spPr/>
        <p:txBody>
          <a:bodyPr/>
          <a:lstStyle>
            <a:lvl1pPr>
              <a:defRPr/>
            </a:lvl1pPr>
          </a:lstStyle>
          <a:p>
            <a:pPr>
              <a:defRPr/>
            </a:pPr>
            <a:endParaRPr lang="es-ES"/>
          </a:p>
        </p:txBody>
      </p:sp>
      <p:sp>
        <p:nvSpPr>
          <p:cNvPr id="4" name="Slide Number Placeholder 4"/>
          <p:cNvSpPr>
            <a:spLocks noGrp="1"/>
          </p:cNvSpPr>
          <p:nvPr>
            <p:ph type="sldNum" sz="quarter" idx="11"/>
          </p:nvPr>
        </p:nvSpPr>
        <p:spPr/>
        <p:txBody>
          <a:bodyPr/>
          <a:lstStyle>
            <a:lvl1pPr>
              <a:defRPr/>
            </a:lvl1pPr>
          </a:lstStyle>
          <a:p>
            <a:pPr>
              <a:defRPr/>
            </a:pPr>
            <a:fld id="{19BE9BC9-3107-4A85-BA56-0DE4039045CF}" type="slidenum">
              <a:rPr lang="en-US"/>
              <a:pPr>
                <a:defRPr/>
              </a:pPr>
              <a:t>‹Nr.›</a:t>
            </a:fld>
            <a:endParaRPr lang="en-US"/>
          </a:p>
        </p:txBody>
      </p:sp>
    </p:spTree>
    <p:extLst>
      <p:ext uri="{BB962C8B-B14F-4D97-AF65-F5344CB8AC3E}">
        <p14:creationId xmlns:p14="http://schemas.microsoft.com/office/powerpoint/2010/main" val="30885432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endParaRPr lang="es-ES"/>
          </a:p>
        </p:txBody>
      </p:sp>
      <p:sp>
        <p:nvSpPr>
          <p:cNvPr id="3" name="Slide Number Placeholder 3"/>
          <p:cNvSpPr>
            <a:spLocks noGrp="1"/>
          </p:cNvSpPr>
          <p:nvPr>
            <p:ph type="sldNum" sz="quarter" idx="11"/>
          </p:nvPr>
        </p:nvSpPr>
        <p:spPr/>
        <p:txBody>
          <a:bodyPr/>
          <a:lstStyle>
            <a:lvl1pPr>
              <a:defRPr/>
            </a:lvl1pPr>
          </a:lstStyle>
          <a:p>
            <a:pPr>
              <a:defRPr/>
            </a:pPr>
            <a:fld id="{AD996D3A-F6B3-4913-B2E6-500A9F0B8110}" type="slidenum">
              <a:rPr lang="en-US"/>
              <a:pPr>
                <a:defRPr/>
              </a:pPr>
              <a:t>‹Nr.›</a:t>
            </a:fld>
            <a:endParaRPr lang="en-US"/>
          </a:p>
        </p:txBody>
      </p:sp>
    </p:spTree>
    <p:extLst>
      <p:ext uri="{BB962C8B-B14F-4D97-AF65-F5344CB8AC3E}">
        <p14:creationId xmlns:p14="http://schemas.microsoft.com/office/powerpoint/2010/main" val="25447772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Footer Placeholder 5"/>
          <p:cNvSpPr>
            <a:spLocks noGrp="1"/>
          </p:cNvSpPr>
          <p:nvPr>
            <p:ph type="ftr" sz="quarter" idx="10"/>
          </p:nvPr>
        </p:nvSpPr>
        <p:spPr/>
        <p:txBody>
          <a:bodyPr/>
          <a:lstStyle>
            <a:lvl1pPr>
              <a:defRPr/>
            </a:lvl1pPr>
          </a:lstStyle>
          <a:p>
            <a:pPr>
              <a:defRPr/>
            </a:pPr>
            <a:endParaRPr lang="es-ES"/>
          </a:p>
        </p:txBody>
      </p:sp>
      <p:sp>
        <p:nvSpPr>
          <p:cNvPr id="6" name="Slide Number Placeholder 6"/>
          <p:cNvSpPr>
            <a:spLocks noGrp="1"/>
          </p:cNvSpPr>
          <p:nvPr>
            <p:ph type="sldNum" sz="quarter" idx="11"/>
          </p:nvPr>
        </p:nvSpPr>
        <p:spPr/>
        <p:txBody>
          <a:bodyPr/>
          <a:lstStyle>
            <a:lvl1pPr>
              <a:defRPr/>
            </a:lvl1pPr>
          </a:lstStyle>
          <a:p>
            <a:pPr>
              <a:defRPr/>
            </a:pPr>
            <a:fld id="{C01D7A3C-F99F-4887-B0B8-08E7EE5F66C0}" type="slidenum">
              <a:rPr lang="en-US"/>
              <a:pPr>
                <a:defRPr/>
              </a:pPr>
              <a:t>‹Nr.›</a:t>
            </a:fld>
            <a:endParaRPr lang="en-US"/>
          </a:p>
        </p:txBody>
      </p:sp>
    </p:spTree>
    <p:extLst>
      <p:ext uri="{BB962C8B-B14F-4D97-AF65-F5344CB8AC3E}">
        <p14:creationId xmlns:p14="http://schemas.microsoft.com/office/powerpoint/2010/main" val="37466973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a:t>Haga clic en el icono para agregar una imagen</a:t>
            </a:r>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Footer Placeholder 5"/>
          <p:cNvSpPr>
            <a:spLocks noGrp="1"/>
          </p:cNvSpPr>
          <p:nvPr>
            <p:ph type="ftr" sz="quarter" idx="10"/>
          </p:nvPr>
        </p:nvSpPr>
        <p:spPr/>
        <p:txBody>
          <a:bodyPr/>
          <a:lstStyle>
            <a:lvl1pPr>
              <a:defRPr/>
            </a:lvl1pPr>
          </a:lstStyle>
          <a:p>
            <a:pPr>
              <a:defRPr/>
            </a:pPr>
            <a:endParaRPr lang="es-ES"/>
          </a:p>
        </p:txBody>
      </p:sp>
      <p:sp>
        <p:nvSpPr>
          <p:cNvPr id="6" name="Slide Number Placeholder 6"/>
          <p:cNvSpPr>
            <a:spLocks noGrp="1"/>
          </p:cNvSpPr>
          <p:nvPr>
            <p:ph type="sldNum" sz="quarter" idx="11"/>
          </p:nvPr>
        </p:nvSpPr>
        <p:spPr/>
        <p:txBody>
          <a:bodyPr/>
          <a:lstStyle>
            <a:lvl1pPr>
              <a:defRPr/>
            </a:lvl1pPr>
          </a:lstStyle>
          <a:p>
            <a:pPr>
              <a:defRPr/>
            </a:pPr>
            <a:fld id="{CECFDBAB-6DAE-4280-A6DD-54EA02B69AA0}" type="slidenum">
              <a:rPr lang="en-US"/>
              <a:pPr>
                <a:defRPr/>
              </a:pPr>
              <a:t>‹Nr.›</a:t>
            </a:fld>
            <a:endParaRPr lang="en-US"/>
          </a:p>
        </p:txBody>
      </p:sp>
    </p:spTree>
    <p:extLst>
      <p:ext uri="{BB962C8B-B14F-4D97-AF65-F5344CB8AC3E}">
        <p14:creationId xmlns:p14="http://schemas.microsoft.com/office/powerpoint/2010/main" val="39164926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s-ES"/>
          </a:p>
        </p:txBody>
      </p:sp>
      <p:sp>
        <p:nvSpPr>
          <p:cNvPr id="5" name="Slide Number Placeholder 5"/>
          <p:cNvSpPr>
            <a:spLocks noGrp="1"/>
          </p:cNvSpPr>
          <p:nvPr>
            <p:ph type="sldNum" sz="quarter" idx="11"/>
          </p:nvPr>
        </p:nvSpPr>
        <p:spPr/>
        <p:txBody>
          <a:bodyPr/>
          <a:lstStyle>
            <a:lvl1pPr>
              <a:defRPr/>
            </a:lvl1pPr>
          </a:lstStyle>
          <a:p>
            <a:pPr>
              <a:defRPr/>
            </a:pPr>
            <a:fld id="{9AF81A9A-C29C-4A3F-82E6-F3E41187DCD8}" type="slidenum">
              <a:rPr lang="en-US"/>
              <a:pPr>
                <a:defRPr/>
              </a:pPr>
              <a:t>‹Nr.›</a:t>
            </a:fld>
            <a:endParaRPr lang="en-US"/>
          </a:p>
        </p:txBody>
      </p:sp>
    </p:spTree>
    <p:extLst>
      <p:ext uri="{BB962C8B-B14F-4D97-AF65-F5344CB8AC3E}">
        <p14:creationId xmlns:p14="http://schemas.microsoft.com/office/powerpoint/2010/main" val="33364836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6400" y="274639"/>
            <a:ext cx="2743200" cy="585152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09600" y="274639"/>
            <a:ext cx="7213600" cy="5851525"/>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s-ES"/>
          </a:p>
        </p:txBody>
      </p:sp>
      <p:sp>
        <p:nvSpPr>
          <p:cNvPr id="5" name="Slide Number Placeholder 5"/>
          <p:cNvSpPr>
            <a:spLocks noGrp="1"/>
          </p:cNvSpPr>
          <p:nvPr>
            <p:ph type="sldNum" sz="quarter" idx="11"/>
          </p:nvPr>
        </p:nvSpPr>
        <p:spPr/>
        <p:txBody>
          <a:bodyPr/>
          <a:lstStyle>
            <a:lvl1pPr>
              <a:defRPr/>
            </a:lvl1pPr>
          </a:lstStyle>
          <a:p>
            <a:pPr>
              <a:defRPr/>
            </a:pPr>
            <a:fld id="{02EFAE48-A857-48CA-B186-C5ECEB7F2808}" type="slidenum">
              <a:rPr lang="en-US"/>
              <a:pPr>
                <a:defRPr/>
              </a:pPr>
              <a:t>‹Nr.›</a:t>
            </a:fld>
            <a:endParaRPr lang="en-US"/>
          </a:p>
        </p:txBody>
      </p:sp>
    </p:spTree>
    <p:extLst>
      <p:ext uri="{BB962C8B-B14F-4D97-AF65-F5344CB8AC3E}">
        <p14:creationId xmlns:p14="http://schemas.microsoft.com/office/powerpoint/2010/main" val="15985820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s-ES"/>
              <a:t>Haga clic para modificar el estilo de título del patrón</a:t>
            </a:r>
            <a:endParaRPr lang="en-US"/>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2FF4B47D-3CA2-4F91-AEDE-D936A6E2378F}" type="datetime1">
              <a:rPr lang="en-US"/>
              <a:pPr>
                <a:defRPr/>
              </a:pPr>
              <a:t>5/26/20</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endParaRPr lang="es-ES"/>
          </a:p>
        </p:txBody>
      </p:sp>
      <p:sp>
        <p:nvSpPr>
          <p:cNvPr id="6"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F525CD04-3715-4D5A-9F0B-37DF1F1DAB3C}" type="slidenum">
              <a:rPr lang="en-US"/>
              <a:pPr>
                <a:defRPr/>
              </a:pPr>
              <a:t>‹Nr.›</a:t>
            </a:fld>
            <a:endParaRPr lang="en-US"/>
          </a:p>
        </p:txBody>
      </p:sp>
    </p:spTree>
    <p:extLst>
      <p:ext uri="{BB962C8B-B14F-4D97-AF65-F5344CB8AC3E}">
        <p14:creationId xmlns:p14="http://schemas.microsoft.com/office/powerpoint/2010/main" val="2156281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endParaRPr lang="en-US"/>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fld id="{87DE6118-2437-4B30-8E3C-4D2BE6020583}" type="datetimeFigureOut">
              <a:rPr lang="en-US" smtClean="0"/>
              <a:t>5/26/20</a:t>
            </a:fld>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fld id="{69E57DC2-970A-4B3E-BB1C-7A09969E49DF}" type="slidenum">
              <a:rPr lang="en-US" smtClean="0"/>
              <a:t>‹Nr.›</a:t>
            </a:fld>
            <a:endParaRPr lang="en-US" dirty="0"/>
          </a:p>
        </p:txBody>
      </p:sp>
    </p:spTree>
    <p:extLst>
      <p:ext uri="{BB962C8B-B14F-4D97-AF65-F5344CB8AC3E}">
        <p14:creationId xmlns:p14="http://schemas.microsoft.com/office/powerpoint/2010/main" val="16365373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B5866C50-90C8-406B-AA3E-CE9CCF63B141}" type="datetime1">
              <a:rPr lang="en-US"/>
              <a:pPr>
                <a:defRPr/>
              </a:pPr>
              <a:t>5/26/20</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endParaRPr lang="es-ES"/>
          </a:p>
        </p:txBody>
      </p:sp>
      <p:sp>
        <p:nvSpPr>
          <p:cNvPr id="6"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37771FD9-C403-4AD9-84EA-EA5DD6AF694E}" type="slidenum">
              <a:rPr lang="en-US"/>
              <a:pPr>
                <a:defRPr/>
              </a:pPr>
              <a:t>‹Nr.›</a:t>
            </a:fld>
            <a:endParaRPr lang="en-US"/>
          </a:p>
        </p:txBody>
      </p:sp>
    </p:spTree>
    <p:extLst>
      <p:ext uri="{BB962C8B-B14F-4D97-AF65-F5344CB8AC3E}">
        <p14:creationId xmlns:p14="http://schemas.microsoft.com/office/powerpoint/2010/main" val="396360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endParaRPr lang="en-US"/>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C602E5A4-2AA6-46AB-95B5-29CE810D7BCD}" type="datetime1">
              <a:rPr lang="en-US"/>
              <a:pPr>
                <a:defRPr/>
              </a:pPr>
              <a:t>5/26/20</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endParaRPr lang="es-ES"/>
          </a:p>
        </p:txBody>
      </p:sp>
      <p:sp>
        <p:nvSpPr>
          <p:cNvPr id="6"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FF877FE1-9E4B-4028-806E-8A4EDE70913D}" type="slidenum">
              <a:rPr lang="en-US"/>
              <a:pPr>
                <a:defRPr/>
              </a:pPr>
              <a:t>‹Nr.›</a:t>
            </a:fld>
            <a:endParaRPr lang="en-US"/>
          </a:p>
        </p:txBody>
      </p:sp>
    </p:spTree>
    <p:extLst>
      <p:ext uri="{BB962C8B-B14F-4D97-AF65-F5344CB8AC3E}">
        <p14:creationId xmlns:p14="http://schemas.microsoft.com/office/powerpoint/2010/main" val="17661636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Date Placeholder 4"/>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AE84E471-CE73-4495-BDF8-5B638FE07DBE}" type="datetime1">
              <a:rPr lang="en-US"/>
              <a:pPr>
                <a:defRPr/>
              </a:pPr>
              <a:t>5/26/20</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endParaRPr lang="es-ES"/>
          </a:p>
        </p:txBody>
      </p:sp>
      <p:sp>
        <p:nvSpPr>
          <p:cNvPr id="7" name="Slide Number Placeholder 6"/>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5DE26DA6-A268-4FA5-BC18-1E59FD72CB07}" type="slidenum">
              <a:rPr lang="en-US"/>
              <a:pPr>
                <a:defRPr/>
              </a:pPr>
              <a:t>‹Nr.›</a:t>
            </a:fld>
            <a:endParaRPr lang="en-US"/>
          </a:p>
        </p:txBody>
      </p:sp>
    </p:spTree>
    <p:extLst>
      <p:ext uri="{BB962C8B-B14F-4D97-AF65-F5344CB8AC3E}">
        <p14:creationId xmlns:p14="http://schemas.microsoft.com/office/powerpoint/2010/main" val="18121508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2300AE94-DA9E-4186-BA20-999E3BB30CD1}" type="datetime1">
              <a:rPr lang="en-US"/>
              <a:pPr>
                <a:defRPr/>
              </a:pPr>
              <a:t>5/26/20</a:t>
            </a:fld>
            <a:endParaRPr lang="en-US"/>
          </a:p>
        </p:txBody>
      </p:sp>
      <p:sp>
        <p:nvSpPr>
          <p:cNvPr id="8" name="Footer Placeholder 7"/>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endParaRPr lang="es-ES"/>
          </a:p>
        </p:txBody>
      </p:sp>
      <p:sp>
        <p:nvSpPr>
          <p:cNvPr id="9" name="Slide Number Placeholder 8"/>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9BD013CD-CCFF-4EF1-A2BB-EBA1FFD092C1}" type="slidenum">
              <a:rPr lang="en-US"/>
              <a:pPr>
                <a:defRPr/>
              </a:pPr>
              <a:t>‹Nr.›</a:t>
            </a:fld>
            <a:endParaRPr lang="en-US"/>
          </a:p>
        </p:txBody>
      </p:sp>
    </p:spTree>
    <p:extLst>
      <p:ext uri="{BB962C8B-B14F-4D97-AF65-F5344CB8AC3E}">
        <p14:creationId xmlns:p14="http://schemas.microsoft.com/office/powerpoint/2010/main" val="29007484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Date Placeholder 2"/>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25071D4A-EA4B-4C4C-AF63-3A9F026DC356}" type="datetime1">
              <a:rPr lang="en-US"/>
              <a:pPr>
                <a:defRPr/>
              </a:pPr>
              <a:t>5/26/20</a:t>
            </a:fld>
            <a:endParaRPr lang="en-US"/>
          </a:p>
        </p:txBody>
      </p:sp>
      <p:sp>
        <p:nvSpPr>
          <p:cNvPr id="4" name="Footer Placeholder 3"/>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endParaRPr lang="es-ES"/>
          </a:p>
        </p:txBody>
      </p:sp>
      <p:sp>
        <p:nvSpPr>
          <p:cNvPr id="5" name="Slide Number Placeholder 4"/>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7C7E0F58-5AFA-4CCF-8694-563D1DEAF0ED}" type="slidenum">
              <a:rPr lang="en-US"/>
              <a:pPr>
                <a:defRPr/>
              </a:pPr>
              <a:t>‹Nr.›</a:t>
            </a:fld>
            <a:endParaRPr lang="en-US"/>
          </a:p>
        </p:txBody>
      </p:sp>
    </p:spTree>
    <p:extLst>
      <p:ext uri="{BB962C8B-B14F-4D97-AF65-F5344CB8AC3E}">
        <p14:creationId xmlns:p14="http://schemas.microsoft.com/office/powerpoint/2010/main" val="1533305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434B91F1-1956-4787-89A2-F604AE068366}" type="datetime1">
              <a:rPr lang="en-US"/>
              <a:pPr>
                <a:defRPr/>
              </a:pPr>
              <a:t>5/26/20</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endParaRPr lang="es-ES"/>
          </a:p>
        </p:txBody>
      </p:sp>
      <p:sp>
        <p:nvSpPr>
          <p:cNvPr id="4" name="Slide Number Placeholder 3"/>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84E3EA35-39AA-47CC-A18D-A3FA77B2AF6A}" type="slidenum">
              <a:rPr lang="en-US"/>
              <a:pPr>
                <a:defRPr/>
              </a:pPr>
              <a:t>‹Nr.›</a:t>
            </a:fld>
            <a:endParaRPr lang="en-US"/>
          </a:p>
        </p:txBody>
      </p:sp>
    </p:spTree>
    <p:extLst>
      <p:ext uri="{BB962C8B-B14F-4D97-AF65-F5344CB8AC3E}">
        <p14:creationId xmlns:p14="http://schemas.microsoft.com/office/powerpoint/2010/main" val="28933158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endParaRPr lang="en-US"/>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52F58CD3-D60B-4E81-92F3-C7CCDD9443C8}" type="datetime1">
              <a:rPr lang="en-US"/>
              <a:pPr>
                <a:defRPr/>
              </a:pPr>
              <a:t>5/26/20</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endParaRPr lang="es-ES"/>
          </a:p>
        </p:txBody>
      </p:sp>
      <p:sp>
        <p:nvSpPr>
          <p:cNvPr id="7" name="Slide Number Placeholder 6"/>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3C27CA7E-654C-4DFA-AF9A-0F7560AB4FBF}" type="slidenum">
              <a:rPr lang="en-US"/>
              <a:pPr>
                <a:defRPr/>
              </a:pPr>
              <a:t>‹Nr.›</a:t>
            </a:fld>
            <a:endParaRPr lang="en-US"/>
          </a:p>
        </p:txBody>
      </p:sp>
    </p:spTree>
    <p:extLst>
      <p:ext uri="{BB962C8B-B14F-4D97-AF65-F5344CB8AC3E}">
        <p14:creationId xmlns:p14="http://schemas.microsoft.com/office/powerpoint/2010/main" val="16062010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endParaRPr lang="en-US"/>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a:t>Haga clic en el icono para agregar una imagen</a:t>
            </a:r>
            <a:endParaRPr lang="en-US" noProof="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19DC3EFA-DA93-467E-93FA-E02E626370D7}" type="datetime1">
              <a:rPr lang="en-US"/>
              <a:pPr>
                <a:defRPr/>
              </a:pPr>
              <a:t>5/26/20</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endParaRPr lang="es-ES"/>
          </a:p>
        </p:txBody>
      </p:sp>
      <p:sp>
        <p:nvSpPr>
          <p:cNvPr id="7" name="Slide Number Placeholder 6"/>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A0055A27-8816-4A71-BCCC-F39AEB4F684A}" type="slidenum">
              <a:rPr lang="en-US"/>
              <a:pPr>
                <a:defRPr/>
              </a:pPr>
              <a:t>‹Nr.›</a:t>
            </a:fld>
            <a:endParaRPr lang="en-US"/>
          </a:p>
        </p:txBody>
      </p:sp>
    </p:spTree>
    <p:extLst>
      <p:ext uri="{BB962C8B-B14F-4D97-AF65-F5344CB8AC3E}">
        <p14:creationId xmlns:p14="http://schemas.microsoft.com/office/powerpoint/2010/main" val="20638048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C7FA5832-D889-4F66-A69E-FA31AC002A69}" type="datetime1">
              <a:rPr lang="en-US"/>
              <a:pPr>
                <a:defRPr/>
              </a:pPr>
              <a:t>5/26/20</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endParaRPr lang="es-ES"/>
          </a:p>
        </p:txBody>
      </p:sp>
      <p:sp>
        <p:nvSpPr>
          <p:cNvPr id="6"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44B2ADD8-ECF6-4F88-93F7-F597FC4DA9A2}" type="slidenum">
              <a:rPr lang="en-US"/>
              <a:pPr>
                <a:defRPr/>
              </a:pPr>
              <a:t>‹Nr.›</a:t>
            </a:fld>
            <a:endParaRPr lang="en-US"/>
          </a:p>
        </p:txBody>
      </p:sp>
    </p:spTree>
    <p:extLst>
      <p:ext uri="{BB962C8B-B14F-4D97-AF65-F5344CB8AC3E}">
        <p14:creationId xmlns:p14="http://schemas.microsoft.com/office/powerpoint/2010/main" val="38206474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B19568C6-C694-4974-9C1C-F267185E3286}" type="datetime1">
              <a:rPr lang="en-US"/>
              <a:pPr>
                <a:defRPr/>
              </a:pPr>
              <a:t>5/26/20</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endParaRPr lang="es-ES"/>
          </a:p>
        </p:txBody>
      </p:sp>
      <p:sp>
        <p:nvSpPr>
          <p:cNvPr id="6"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D544E549-6ED5-4314-A576-6E4F423AE9A2}" type="slidenum">
              <a:rPr lang="en-US"/>
              <a:pPr>
                <a:defRPr/>
              </a:pPr>
              <a:t>‹Nr.›</a:t>
            </a:fld>
            <a:endParaRPr lang="en-US"/>
          </a:p>
        </p:txBody>
      </p:sp>
    </p:spTree>
    <p:extLst>
      <p:ext uri="{BB962C8B-B14F-4D97-AF65-F5344CB8AC3E}">
        <p14:creationId xmlns:p14="http://schemas.microsoft.com/office/powerpoint/2010/main" val="457629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s-ES"/>
              <a:t>Haga clic para modificar el estilo de título del patrón</a:t>
            </a:r>
            <a:endParaRPr lang="en-US"/>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fld id="{87DE6118-2437-4B30-8E3C-4D2BE6020583}" type="datetimeFigureOut">
              <a:rPr lang="en-US" smtClean="0"/>
              <a:pPr/>
              <a:t>5/26/20</a:t>
            </a:fld>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fld id="{69E57DC2-970A-4B3E-BB1C-7A09969E49DF}" type="slidenum">
              <a:rPr lang="en-US" smtClean="0"/>
              <a:pPr/>
              <a:t>‹Nr.›</a:t>
            </a:fld>
            <a:endParaRPr lang="en-US" dirty="0"/>
          </a:p>
        </p:txBody>
      </p:sp>
    </p:spTree>
    <p:extLst>
      <p:ext uri="{BB962C8B-B14F-4D97-AF65-F5344CB8AC3E}">
        <p14:creationId xmlns:p14="http://schemas.microsoft.com/office/powerpoint/2010/main" val="4044527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s-ES"/>
              <a:t>Haga clic para modificar el estilo de título del patrón</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73EA013F-35F4-4E59-B24B-E1E9EB8526DE}" type="datetime1">
              <a:rPr lang="en-US">
                <a:solidFill>
                  <a:prstClr val="black"/>
                </a:solidFill>
              </a:rPr>
              <a:pPr>
                <a:defRPr/>
              </a:pPr>
              <a:t>5/26/20</a:t>
            </a:fld>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13122E45-0288-40FA-BAB4-968B77BC4389}" type="slidenum">
              <a:rPr lang="en-US"/>
              <a:pPr>
                <a:defRPr/>
              </a:pPr>
              <a:t>‹Nr.›</a:t>
            </a:fld>
            <a:endParaRPr lang="en-US"/>
          </a:p>
        </p:txBody>
      </p:sp>
    </p:spTree>
    <p:extLst>
      <p:ext uri="{BB962C8B-B14F-4D97-AF65-F5344CB8AC3E}">
        <p14:creationId xmlns:p14="http://schemas.microsoft.com/office/powerpoint/2010/main" val="13915627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Footer Placeholder 4"/>
          <p:cNvSpPr>
            <a:spLocks noGrp="1"/>
          </p:cNvSpPr>
          <p:nvPr>
            <p:ph type="ftr" sz="quarter" idx="10"/>
          </p:nvPr>
        </p:nvSpPr>
        <p:spPr/>
        <p:txBody>
          <a:bodyPr/>
          <a:lstStyle>
            <a:lvl1pPr>
              <a:defRPr/>
            </a:lvl1pPr>
          </a:lstStyle>
          <a:p>
            <a:pPr>
              <a:defRPr/>
            </a:pPr>
            <a:r>
              <a:rPr lang="es-ES_tradnl"/>
              <a:t>Gobierno de Chile | Ministerio del Interior</a:t>
            </a:r>
          </a:p>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818725CD-67D1-49D1-9DCB-A916BD13169A}" type="slidenum">
              <a:rPr lang="en-US"/>
              <a:pPr>
                <a:defRPr/>
              </a:pPr>
              <a:t>‹Nr.›</a:t>
            </a:fld>
            <a:endParaRPr lang="en-US"/>
          </a:p>
        </p:txBody>
      </p:sp>
    </p:spTree>
    <p:extLst>
      <p:ext uri="{BB962C8B-B14F-4D97-AF65-F5344CB8AC3E}">
        <p14:creationId xmlns:p14="http://schemas.microsoft.com/office/powerpoint/2010/main" val="28089408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s-ES"/>
              <a:t>Haga clic para modificar el estilo de título del patrón</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612678EE-A972-46E5-AE5F-3BAC3D96ABB5}" type="datetime1">
              <a:rPr lang="en-US">
                <a:solidFill>
                  <a:prstClr val="black"/>
                </a:solidFill>
              </a:rPr>
              <a:pPr>
                <a:defRPr/>
              </a:pPr>
              <a:t>5/26/20</a:t>
            </a:fld>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26F4BC4D-9AA2-4AE0-877A-CA0E24032D10}" type="slidenum">
              <a:rPr lang="en-US"/>
              <a:pPr>
                <a:defRPr/>
              </a:pPr>
              <a:t>‹Nr.›</a:t>
            </a:fld>
            <a:endParaRPr lang="en-US"/>
          </a:p>
        </p:txBody>
      </p:sp>
    </p:spTree>
    <p:extLst>
      <p:ext uri="{BB962C8B-B14F-4D97-AF65-F5344CB8AC3E}">
        <p14:creationId xmlns:p14="http://schemas.microsoft.com/office/powerpoint/2010/main" val="8492248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Date Placeholder 4"/>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0BE46669-DDEF-4B50-9845-5B1C583D4E2A}" type="datetime1">
              <a:rPr lang="en-US">
                <a:solidFill>
                  <a:prstClr val="black"/>
                </a:solidFill>
              </a:rPr>
              <a:pPr>
                <a:defRPr/>
              </a:pPr>
              <a:t>5/26/20</a:t>
            </a:fld>
            <a:endParaRPr lang="en-US">
              <a:solidFill>
                <a:prstClr val="black"/>
              </a:solidFill>
            </a:endParaRPr>
          </a:p>
        </p:txBody>
      </p:sp>
      <p:sp>
        <p:nvSpPr>
          <p:cNvPr id="6" name="Footer Placeholder 5"/>
          <p:cNvSpPr>
            <a:spLocks noGrp="1"/>
          </p:cNvSpPr>
          <p:nvPr>
            <p:ph type="ftr" sz="quarter" idx="11"/>
          </p:nvPr>
        </p:nvSpPr>
        <p:spPr/>
        <p:txBody>
          <a:bodyPr/>
          <a:lstStyle>
            <a:lvl1pPr>
              <a:defRPr/>
            </a:lvl1pPr>
          </a:lstStyle>
          <a:p>
            <a:pPr>
              <a:defRPr/>
            </a:pPr>
            <a:endParaRPr lang="es-ES"/>
          </a:p>
        </p:txBody>
      </p:sp>
      <p:sp>
        <p:nvSpPr>
          <p:cNvPr id="7" name="Slide Number Placeholder 6"/>
          <p:cNvSpPr>
            <a:spLocks noGrp="1"/>
          </p:cNvSpPr>
          <p:nvPr>
            <p:ph type="sldNum" sz="quarter" idx="12"/>
          </p:nvPr>
        </p:nvSpPr>
        <p:spPr/>
        <p:txBody>
          <a:bodyPr/>
          <a:lstStyle>
            <a:lvl1pPr>
              <a:defRPr/>
            </a:lvl1pPr>
          </a:lstStyle>
          <a:p>
            <a:pPr>
              <a:defRPr/>
            </a:pPr>
            <a:fld id="{70597EF5-DB23-444D-B25B-1C3FA8C33BF8}" type="slidenum">
              <a:rPr lang="en-US"/>
              <a:pPr>
                <a:defRPr/>
              </a:pPr>
              <a:t>‹Nr.›</a:t>
            </a:fld>
            <a:endParaRPr lang="en-US"/>
          </a:p>
        </p:txBody>
      </p:sp>
    </p:spTree>
    <p:extLst>
      <p:ext uri="{BB962C8B-B14F-4D97-AF65-F5344CB8AC3E}">
        <p14:creationId xmlns:p14="http://schemas.microsoft.com/office/powerpoint/2010/main" val="13852628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609600" y="1535113"/>
            <a:ext cx="5386917"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09600" y="2174875"/>
            <a:ext cx="5386917"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93368" y="1535113"/>
            <a:ext cx="5389033"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93368" y="2174875"/>
            <a:ext cx="5389033"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6DD01D12-4417-4812-A4A2-DF16060A2839}" type="datetime1">
              <a:rPr lang="en-US">
                <a:solidFill>
                  <a:prstClr val="black"/>
                </a:solidFill>
              </a:rPr>
              <a:pPr>
                <a:defRPr/>
              </a:pPr>
              <a:t>5/26/20</a:t>
            </a:fld>
            <a:endParaRPr lang="en-US">
              <a:solidFill>
                <a:prstClr val="black"/>
              </a:solidFill>
            </a:endParaRPr>
          </a:p>
        </p:txBody>
      </p:sp>
      <p:sp>
        <p:nvSpPr>
          <p:cNvPr id="8" name="Footer Placeholder 7"/>
          <p:cNvSpPr>
            <a:spLocks noGrp="1"/>
          </p:cNvSpPr>
          <p:nvPr>
            <p:ph type="ftr" sz="quarter" idx="11"/>
          </p:nvPr>
        </p:nvSpPr>
        <p:spPr/>
        <p:txBody>
          <a:bodyPr/>
          <a:lstStyle>
            <a:lvl1pPr>
              <a:defRPr/>
            </a:lvl1pPr>
          </a:lstStyle>
          <a:p>
            <a:pPr>
              <a:defRPr/>
            </a:pPr>
            <a:endParaRPr lang="es-ES"/>
          </a:p>
        </p:txBody>
      </p:sp>
      <p:sp>
        <p:nvSpPr>
          <p:cNvPr id="9" name="Slide Number Placeholder 8"/>
          <p:cNvSpPr>
            <a:spLocks noGrp="1"/>
          </p:cNvSpPr>
          <p:nvPr>
            <p:ph type="sldNum" sz="quarter" idx="12"/>
          </p:nvPr>
        </p:nvSpPr>
        <p:spPr/>
        <p:txBody>
          <a:bodyPr/>
          <a:lstStyle>
            <a:lvl1pPr>
              <a:defRPr/>
            </a:lvl1pPr>
          </a:lstStyle>
          <a:p>
            <a:pPr>
              <a:defRPr/>
            </a:pPr>
            <a:fld id="{5B57A9D9-36DD-4240-A631-135933CBB58F}" type="slidenum">
              <a:rPr lang="en-US"/>
              <a:pPr>
                <a:defRPr/>
              </a:pPr>
              <a:t>‹Nr.›</a:t>
            </a:fld>
            <a:endParaRPr lang="en-US"/>
          </a:p>
        </p:txBody>
      </p:sp>
    </p:spTree>
    <p:extLst>
      <p:ext uri="{BB962C8B-B14F-4D97-AF65-F5344CB8AC3E}">
        <p14:creationId xmlns:p14="http://schemas.microsoft.com/office/powerpoint/2010/main" val="34161548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Footer Placeholder 3"/>
          <p:cNvSpPr>
            <a:spLocks noGrp="1"/>
          </p:cNvSpPr>
          <p:nvPr>
            <p:ph type="ftr" sz="quarter" idx="10"/>
          </p:nvPr>
        </p:nvSpPr>
        <p:spPr/>
        <p:txBody>
          <a:bodyPr/>
          <a:lstStyle>
            <a:lvl1pPr>
              <a:defRPr/>
            </a:lvl1pPr>
          </a:lstStyle>
          <a:p>
            <a:pPr>
              <a:defRPr/>
            </a:pPr>
            <a:endParaRPr lang="es-ES"/>
          </a:p>
        </p:txBody>
      </p:sp>
      <p:sp>
        <p:nvSpPr>
          <p:cNvPr id="4" name="Slide Number Placeholder 4"/>
          <p:cNvSpPr>
            <a:spLocks noGrp="1"/>
          </p:cNvSpPr>
          <p:nvPr>
            <p:ph type="sldNum" sz="quarter" idx="11"/>
          </p:nvPr>
        </p:nvSpPr>
        <p:spPr/>
        <p:txBody>
          <a:bodyPr/>
          <a:lstStyle>
            <a:lvl1pPr>
              <a:defRPr/>
            </a:lvl1pPr>
          </a:lstStyle>
          <a:p>
            <a:pPr>
              <a:defRPr/>
            </a:pPr>
            <a:fld id="{19BE9BC9-3107-4A85-BA56-0DE4039045CF}" type="slidenum">
              <a:rPr lang="en-US"/>
              <a:pPr>
                <a:defRPr/>
              </a:pPr>
              <a:t>‹Nr.›</a:t>
            </a:fld>
            <a:endParaRPr lang="en-US"/>
          </a:p>
        </p:txBody>
      </p:sp>
    </p:spTree>
    <p:extLst>
      <p:ext uri="{BB962C8B-B14F-4D97-AF65-F5344CB8AC3E}">
        <p14:creationId xmlns:p14="http://schemas.microsoft.com/office/powerpoint/2010/main" val="2920470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endParaRPr lang="es-ES"/>
          </a:p>
        </p:txBody>
      </p:sp>
      <p:sp>
        <p:nvSpPr>
          <p:cNvPr id="3" name="Slide Number Placeholder 3"/>
          <p:cNvSpPr>
            <a:spLocks noGrp="1"/>
          </p:cNvSpPr>
          <p:nvPr>
            <p:ph type="sldNum" sz="quarter" idx="11"/>
          </p:nvPr>
        </p:nvSpPr>
        <p:spPr/>
        <p:txBody>
          <a:bodyPr/>
          <a:lstStyle>
            <a:lvl1pPr>
              <a:defRPr/>
            </a:lvl1pPr>
          </a:lstStyle>
          <a:p>
            <a:pPr>
              <a:defRPr/>
            </a:pPr>
            <a:fld id="{AD996D3A-F6B3-4913-B2E6-500A9F0B8110}" type="slidenum">
              <a:rPr lang="en-US"/>
              <a:pPr>
                <a:defRPr/>
              </a:pPr>
              <a:t>‹Nr.›</a:t>
            </a:fld>
            <a:endParaRPr lang="en-US"/>
          </a:p>
        </p:txBody>
      </p:sp>
    </p:spTree>
    <p:extLst>
      <p:ext uri="{BB962C8B-B14F-4D97-AF65-F5344CB8AC3E}">
        <p14:creationId xmlns:p14="http://schemas.microsoft.com/office/powerpoint/2010/main" val="3191556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Footer Placeholder 5"/>
          <p:cNvSpPr>
            <a:spLocks noGrp="1"/>
          </p:cNvSpPr>
          <p:nvPr>
            <p:ph type="ftr" sz="quarter" idx="10"/>
          </p:nvPr>
        </p:nvSpPr>
        <p:spPr/>
        <p:txBody>
          <a:bodyPr/>
          <a:lstStyle>
            <a:lvl1pPr>
              <a:defRPr/>
            </a:lvl1pPr>
          </a:lstStyle>
          <a:p>
            <a:pPr>
              <a:defRPr/>
            </a:pPr>
            <a:endParaRPr lang="es-ES"/>
          </a:p>
        </p:txBody>
      </p:sp>
      <p:sp>
        <p:nvSpPr>
          <p:cNvPr id="6" name="Slide Number Placeholder 6"/>
          <p:cNvSpPr>
            <a:spLocks noGrp="1"/>
          </p:cNvSpPr>
          <p:nvPr>
            <p:ph type="sldNum" sz="quarter" idx="11"/>
          </p:nvPr>
        </p:nvSpPr>
        <p:spPr/>
        <p:txBody>
          <a:bodyPr/>
          <a:lstStyle>
            <a:lvl1pPr>
              <a:defRPr/>
            </a:lvl1pPr>
          </a:lstStyle>
          <a:p>
            <a:pPr>
              <a:defRPr/>
            </a:pPr>
            <a:fld id="{C01D7A3C-F99F-4887-B0B8-08E7EE5F66C0}" type="slidenum">
              <a:rPr lang="en-US"/>
              <a:pPr>
                <a:defRPr/>
              </a:pPr>
              <a:t>‹Nr.›</a:t>
            </a:fld>
            <a:endParaRPr lang="en-US"/>
          </a:p>
        </p:txBody>
      </p:sp>
    </p:spTree>
    <p:extLst>
      <p:ext uri="{BB962C8B-B14F-4D97-AF65-F5344CB8AC3E}">
        <p14:creationId xmlns:p14="http://schemas.microsoft.com/office/powerpoint/2010/main" val="30032838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a:t>Haga clic en el icono para agregar una imagen</a:t>
            </a:r>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Footer Placeholder 5"/>
          <p:cNvSpPr>
            <a:spLocks noGrp="1"/>
          </p:cNvSpPr>
          <p:nvPr>
            <p:ph type="ftr" sz="quarter" idx="10"/>
          </p:nvPr>
        </p:nvSpPr>
        <p:spPr/>
        <p:txBody>
          <a:bodyPr/>
          <a:lstStyle>
            <a:lvl1pPr>
              <a:defRPr/>
            </a:lvl1pPr>
          </a:lstStyle>
          <a:p>
            <a:pPr>
              <a:defRPr/>
            </a:pPr>
            <a:endParaRPr lang="es-ES"/>
          </a:p>
        </p:txBody>
      </p:sp>
      <p:sp>
        <p:nvSpPr>
          <p:cNvPr id="6" name="Slide Number Placeholder 6"/>
          <p:cNvSpPr>
            <a:spLocks noGrp="1"/>
          </p:cNvSpPr>
          <p:nvPr>
            <p:ph type="sldNum" sz="quarter" idx="11"/>
          </p:nvPr>
        </p:nvSpPr>
        <p:spPr/>
        <p:txBody>
          <a:bodyPr/>
          <a:lstStyle>
            <a:lvl1pPr>
              <a:defRPr/>
            </a:lvl1pPr>
          </a:lstStyle>
          <a:p>
            <a:pPr>
              <a:defRPr/>
            </a:pPr>
            <a:fld id="{CECFDBAB-6DAE-4280-A6DD-54EA02B69AA0}" type="slidenum">
              <a:rPr lang="en-US"/>
              <a:pPr>
                <a:defRPr/>
              </a:pPr>
              <a:t>‹Nr.›</a:t>
            </a:fld>
            <a:endParaRPr lang="en-US"/>
          </a:p>
        </p:txBody>
      </p:sp>
    </p:spTree>
    <p:extLst>
      <p:ext uri="{BB962C8B-B14F-4D97-AF65-F5344CB8AC3E}">
        <p14:creationId xmlns:p14="http://schemas.microsoft.com/office/powerpoint/2010/main" val="36283067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s-ES"/>
          </a:p>
        </p:txBody>
      </p:sp>
      <p:sp>
        <p:nvSpPr>
          <p:cNvPr id="5" name="Slide Number Placeholder 5"/>
          <p:cNvSpPr>
            <a:spLocks noGrp="1"/>
          </p:cNvSpPr>
          <p:nvPr>
            <p:ph type="sldNum" sz="quarter" idx="11"/>
          </p:nvPr>
        </p:nvSpPr>
        <p:spPr/>
        <p:txBody>
          <a:bodyPr/>
          <a:lstStyle>
            <a:lvl1pPr>
              <a:defRPr/>
            </a:lvl1pPr>
          </a:lstStyle>
          <a:p>
            <a:pPr>
              <a:defRPr/>
            </a:pPr>
            <a:fld id="{9AF81A9A-C29C-4A3F-82E6-F3E41187DCD8}" type="slidenum">
              <a:rPr lang="en-US"/>
              <a:pPr>
                <a:defRPr/>
              </a:pPr>
              <a:t>‹Nr.›</a:t>
            </a:fld>
            <a:endParaRPr lang="en-US"/>
          </a:p>
        </p:txBody>
      </p:sp>
    </p:spTree>
    <p:extLst>
      <p:ext uri="{BB962C8B-B14F-4D97-AF65-F5344CB8AC3E}">
        <p14:creationId xmlns:p14="http://schemas.microsoft.com/office/powerpoint/2010/main" val="2133155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Date Placeholder 4"/>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fld id="{87DE6118-2437-4B30-8E3C-4D2BE6020583}" type="datetimeFigureOut">
              <a:rPr lang="en-US" smtClean="0"/>
              <a:t>5/26/20</a:t>
            </a:fld>
            <a:endParaRPr lang="en-US" dirty="0"/>
          </a:p>
        </p:txBody>
      </p:sp>
      <p:sp>
        <p:nvSpPr>
          <p:cNvPr id="6" name="Footer Placeholder 5"/>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endParaRPr lang="en-US" dirty="0"/>
          </a:p>
        </p:txBody>
      </p:sp>
      <p:sp>
        <p:nvSpPr>
          <p:cNvPr id="7" name="Slide Number Placeholder 6"/>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fld id="{69E57DC2-970A-4B3E-BB1C-7A09969E49DF}" type="slidenum">
              <a:rPr lang="en-US" smtClean="0"/>
              <a:t>‹Nr.›</a:t>
            </a:fld>
            <a:endParaRPr lang="en-US" dirty="0"/>
          </a:p>
        </p:txBody>
      </p:sp>
    </p:spTree>
    <p:extLst>
      <p:ext uri="{BB962C8B-B14F-4D97-AF65-F5344CB8AC3E}">
        <p14:creationId xmlns:p14="http://schemas.microsoft.com/office/powerpoint/2010/main" val="11910435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6400" y="274639"/>
            <a:ext cx="2743200" cy="585152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09600" y="274639"/>
            <a:ext cx="7213600" cy="5851525"/>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s-ES"/>
          </a:p>
        </p:txBody>
      </p:sp>
      <p:sp>
        <p:nvSpPr>
          <p:cNvPr id="5" name="Slide Number Placeholder 5"/>
          <p:cNvSpPr>
            <a:spLocks noGrp="1"/>
          </p:cNvSpPr>
          <p:nvPr>
            <p:ph type="sldNum" sz="quarter" idx="11"/>
          </p:nvPr>
        </p:nvSpPr>
        <p:spPr/>
        <p:txBody>
          <a:bodyPr/>
          <a:lstStyle>
            <a:lvl1pPr>
              <a:defRPr/>
            </a:lvl1pPr>
          </a:lstStyle>
          <a:p>
            <a:pPr>
              <a:defRPr/>
            </a:pPr>
            <a:fld id="{02EFAE48-A857-48CA-B186-C5ECEB7F2808}" type="slidenum">
              <a:rPr lang="en-US"/>
              <a:pPr>
                <a:defRPr/>
              </a:pPr>
              <a:t>‹Nr.›</a:t>
            </a:fld>
            <a:endParaRPr lang="en-US"/>
          </a:p>
        </p:txBody>
      </p:sp>
    </p:spTree>
    <p:extLst>
      <p:ext uri="{BB962C8B-B14F-4D97-AF65-F5344CB8AC3E}">
        <p14:creationId xmlns:p14="http://schemas.microsoft.com/office/powerpoint/2010/main" val="18705677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s-ES"/>
              <a:t>Haga clic para modificar el estilo de título del patrón</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73EA013F-35F4-4E59-B24B-E1E9EB8526DE}" type="datetime1">
              <a:rPr lang="en-US">
                <a:solidFill>
                  <a:prstClr val="black"/>
                </a:solidFill>
              </a:rPr>
              <a:pPr>
                <a:defRPr/>
              </a:pPr>
              <a:t>5/26/20</a:t>
            </a:fld>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13122E45-0288-40FA-BAB4-968B77BC4389}" type="slidenum">
              <a:rPr lang="en-US"/>
              <a:pPr>
                <a:defRPr/>
              </a:pPr>
              <a:t>‹Nr.›</a:t>
            </a:fld>
            <a:endParaRPr lang="en-US"/>
          </a:p>
        </p:txBody>
      </p:sp>
    </p:spTree>
    <p:extLst>
      <p:ext uri="{BB962C8B-B14F-4D97-AF65-F5344CB8AC3E}">
        <p14:creationId xmlns:p14="http://schemas.microsoft.com/office/powerpoint/2010/main" val="15607680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Footer Placeholder 4"/>
          <p:cNvSpPr>
            <a:spLocks noGrp="1"/>
          </p:cNvSpPr>
          <p:nvPr>
            <p:ph type="ftr" sz="quarter" idx="10"/>
          </p:nvPr>
        </p:nvSpPr>
        <p:spPr/>
        <p:txBody>
          <a:bodyPr/>
          <a:lstStyle>
            <a:lvl1pPr>
              <a:defRPr/>
            </a:lvl1pPr>
          </a:lstStyle>
          <a:p>
            <a:pPr>
              <a:defRPr/>
            </a:pPr>
            <a:r>
              <a:rPr lang="es-ES_tradnl"/>
              <a:t>Gobierno de Chile | Ministerio del Interior</a:t>
            </a:r>
          </a:p>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818725CD-67D1-49D1-9DCB-A916BD13169A}" type="slidenum">
              <a:rPr lang="en-US"/>
              <a:pPr>
                <a:defRPr/>
              </a:pPr>
              <a:t>‹Nr.›</a:t>
            </a:fld>
            <a:endParaRPr lang="en-US"/>
          </a:p>
        </p:txBody>
      </p:sp>
    </p:spTree>
    <p:extLst>
      <p:ext uri="{BB962C8B-B14F-4D97-AF65-F5344CB8AC3E}">
        <p14:creationId xmlns:p14="http://schemas.microsoft.com/office/powerpoint/2010/main" val="11952675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s-ES"/>
              <a:t>Haga clic para modificar el estilo de título del patrón</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612678EE-A972-46E5-AE5F-3BAC3D96ABB5}" type="datetime1">
              <a:rPr lang="en-US">
                <a:solidFill>
                  <a:prstClr val="black"/>
                </a:solidFill>
              </a:rPr>
              <a:pPr>
                <a:defRPr/>
              </a:pPr>
              <a:t>5/26/20</a:t>
            </a:fld>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26F4BC4D-9AA2-4AE0-877A-CA0E24032D10}" type="slidenum">
              <a:rPr lang="en-US"/>
              <a:pPr>
                <a:defRPr/>
              </a:pPr>
              <a:t>‹Nr.›</a:t>
            </a:fld>
            <a:endParaRPr lang="en-US"/>
          </a:p>
        </p:txBody>
      </p:sp>
    </p:spTree>
    <p:extLst>
      <p:ext uri="{BB962C8B-B14F-4D97-AF65-F5344CB8AC3E}">
        <p14:creationId xmlns:p14="http://schemas.microsoft.com/office/powerpoint/2010/main" val="14454655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Date Placeholder 4"/>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0BE46669-DDEF-4B50-9845-5B1C583D4E2A}" type="datetime1">
              <a:rPr lang="en-US">
                <a:solidFill>
                  <a:prstClr val="black"/>
                </a:solidFill>
              </a:rPr>
              <a:pPr>
                <a:defRPr/>
              </a:pPr>
              <a:t>5/26/20</a:t>
            </a:fld>
            <a:endParaRPr lang="en-US">
              <a:solidFill>
                <a:prstClr val="black"/>
              </a:solidFill>
            </a:endParaRPr>
          </a:p>
        </p:txBody>
      </p:sp>
      <p:sp>
        <p:nvSpPr>
          <p:cNvPr id="6" name="Footer Placeholder 5"/>
          <p:cNvSpPr>
            <a:spLocks noGrp="1"/>
          </p:cNvSpPr>
          <p:nvPr>
            <p:ph type="ftr" sz="quarter" idx="11"/>
          </p:nvPr>
        </p:nvSpPr>
        <p:spPr/>
        <p:txBody>
          <a:bodyPr/>
          <a:lstStyle>
            <a:lvl1pPr>
              <a:defRPr/>
            </a:lvl1pPr>
          </a:lstStyle>
          <a:p>
            <a:pPr>
              <a:defRPr/>
            </a:pPr>
            <a:endParaRPr lang="es-ES"/>
          </a:p>
        </p:txBody>
      </p:sp>
      <p:sp>
        <p:nvSpPr>
          <p:cNvPr id="7" name="Slide Number Placeholder 6"/>
          <p:cNvSpPr>
            <a:spLocks noGrp="1"/>
          </p:cNvSpPr>
          <p:nvPr>
            <p:ph type="sldNum" sz="quarter" idx="12"/>
          </p:nvPr>
        </p:nvSpPr>
        <p:spPr/>
        <p:txBody>
          <a:bodyPr/>
          <a:lstStyle>
            <a:lvl1pPr>
              <a:defRPr/>
            </a:lvl1pPr>
          </a:lstStyle>
          <a:p>
            <a:pPr>
              <a:defRPr/>
            </a:pPr>
            <a:fld id="{70597EF5-DB23-444D-B25B-1C3FA8C33BF8}" type="slidenum">
              <a:rPr lang="en-US"/>
              <a:pPr>
                <a:defRPr/>
              </a:pPr>
              <a:t>‹Nr.›</a:t>
            </a:fld>
            <a:endParaRPr lang="en-US"/>
          </a:p>
        </p:txBody>
      </p:sp>
    </p:spTree>
    <p:extLst>
      <p:ext uri="{BB962C8B-B14F-4D97-AF65-F5344CB8AC3E}">
        <p14:creationId xmlns:p14="http://schemas.microsoft.com/office/powerpoint/2010/main" val="36375075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609600" y="1535113"/>
            <a:ext cx="5386917"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09600" y="2174875"/>
            <a:ext cx="5386917"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93368" y="1535113"/>
            <a:ext cx="5389033"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93368" y="2174875"/>
            <a:ext cx="5389033"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6DD01D12-4417-4812-A4A2-DF16060A2839}" type="datetime1">
              <a:rPr lang="en-US">
                <a:solidFill>
                  <a:prstClr val="black"/>
                </a:solidFill>
              </a:rPr>
              <a:pPr>
                <a:defRPr/>
              </a:pPr>
              <a:t>5/26/20</a:t>
            </a:fld>
            <a:endParaRPr lang="en-US">
              <a:solidFill>
                <a:prstClr val="black"/>
              </a:solidFill>
            </a:endParaRPr>
          </a:p>
        </p:txBody>
      </p:sp>
      <p:sp>
        <p:nvSpPr>
          <p:cNvPr id="8" name="Footer Placeholder 7"/>
          <p:cNvSpPr>
            <a:spLocks noGrp="1"/>
          </p:cNvSpPr>
          <p:nvPr>
            <p:ph type="ftr" sz="quarter" idx="11"/>
          </p:nvPr>
        </p:nvSpPr>
        <p:spPr/>
        <p:txBody>
          <a:bodyPr/>
          <a:lstStyle>
            <a:lvl1pPr>
              <a:defRPr/>
            </a:lvl1pPr>
          </a:lstStyle>
          <a:p>
            <a:pPr>
              <a:defRPr/>
            </a:pPr>
            <a:endParaRPr lang="es-ES"/>
          </a:p>
        </p:txBody>
      </p:sp>
      <p:sp>
        <p:nvSpPr>
          <p:cNvPr id="9" name="Slide Number Placeholder 8"/>
          <p:cNvSpPr>
            <a:spLocks noGrp="1"/>
          </p:cNvSpPr>
          <p:nvPr>
            <p:ph type="sldNum" sz="quarter" idx="12"/>
          </p:nvPr>
        </p:nvSpPr>
        <p:spPr/>
        <p:txBody>
          <a:bodyPr/>
          <a:lstStyle>
            <a:lvl1pPr>
              <a:defRPr/>
            </a:lvl1pPr>
          </a:lstStyle>
          <a:p>
            <a:pPr>
              <a:defRPr/>
            </a:pPr>
            <a:fld id="{5B57A9D9-36DD-4240-A631-135933CBB58F}" type="slidenum">
              <a:rPr lang="en-US"/>
              <a:pPr>
                <a:defRPr/>
              </a:pPr>
              <a:t>‹Nr.›</a:t>
            </a:fld>
            <a:endParaRPr lang="en-US"/>
          </a:p>
        </p:txBody>
      </p:sp>
    </p:spTree>
    <p:extLst>
      <p:ext uri="{BB962C8B-B14F-4D97-AF65-F5344CB8AC3E}">
        <p14:creationId xmlns:p14="http://schemas.microsoft.com/office/powerpoint/2010/main" val="3458608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Footer Placeholder 3"/>
          <p:cNvSpPr>
            <a:spLocks noGrp="1"/>
          </p:cNvSpPr>
          <p:nvPr>
            <p:ph type="ftr" sz="quarter" idx="10"/>
          </p:nvPr>
        </p:nvSpPr>
        <p:spPr/>
        <p:txBody>
          <a:bodyPr/>
          <a:lstStyle>
            <a:lvl1pPr>
              <a:defRPr/>
            </a:lvl1pPr>
          </a:lstStyle>
          <a:p>
            <a:pPr>
              <a:defRPr/>
            </a:pPr>
            <a:endParaRPr lang="es-ES"/>
          </a:p>
        </p:txBody>
      </p:sp>
      <p:sp>
        <p:nvSpPr>
          <p:cNvPr id="4" name="Slide Number Placeholder 4"/>
          <p:cNvSpPr>
            <a:spLocks noGrp="1"/>
          </p:cNvSpPr>
          <p:nvPr>
            <p:ph type="sldNum" sz="quarter" idx="11"/>
          </p:nvPr>
        </p:nvSpPr>
        <p:spPr/>
        <p:txBody>
          <a:bodyPr/>
          <a:lstStyle>
            <a:lvl1pPr>
              <a:defRPr/>
            </a:lvl1pPr>
          </a:lstStyle>
          <a:p>
            <a:pPr>
              <a:defRPr/>
            </a:pPr>
            <a:fld id="{19BE9BC9-3107-4A85-BA56-0DE4039045CF}" type="slidenum">
              <a:rPr lang="en-US"/>
              <a:pPr>
                <a:defRPr/>
              </a:pPr>
              <a:t>‹Nr.›</a:t>
            </a:fld>
            <a:endParaRPr lang="en-US"/>
          </a:p>
        </p:txBody>
      </p:sp>
    </p:spTree>
    <p:extLst>
      <p:ext uri="{BB962C8B-B14F-4D97-AF65-F5344CB8AC3E}">
        <p14:creationId xmlns:p14="http://schemas.microsoft.com/office/powerpoint/2010/main" val="2610684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endParaRPr lang="es-ES"/>
          </a:p>
        </p:txBody>
      </p:sp>
      <p:sp>
        <p:nvSpPr>
          <p:cNvPr id="3" name="Slide Number Placeholder 3"/>
          <p:cNvSpPr>
            <a:spLocks noGrp="1"/>
          </p:cNvSpPr>
          <p:nvPr>
            <p:ph type="sldNum" sz="quarter" idx="11"/>
          </p:nvPr>
        </p:nvSpPr>
        <p:spPr/>
        <p:txBody>
          <a:bodyPr/>
          <a:lstStyle>
            <a:lvl1pPr>
              <a:defRPr/>
            </a:lvl1pPr>
          </a:lstStyle>
          <a:p>
            <a:pPr>
              <a:defRPr/>
            </a:pPr>
            <a:fld id="{AD996D3A-F6B3-4913-B2E6-500A9F0B8110}" type="slidenum">
              <a:rPr lang="en-US"/>
              <a:pPr>
                <a:defRPr/>
              </a:pPr>
              <a:t>‹Nr.›</a:t>
            </a:fld>
            <a:endParaRPr lang="en-US"/>
          </a:p>
        </p:txBody>
      </p:sp>
    </p:spTree>
    <p:extLst>
      <p:ext uri="{BB962C8B-B14F-4D97-AF65-F5344CB8AC3E}">
        <p14:creationId xmlns:p14="http://schemas.microsoft.com/office/powerpoint/2010/main" val="32044227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Footer Placeholder 5"/>
          <p:cNvSpPr>
            <a:spLocks noGrp="1"/>
          </p:cNvSpPr>
          <p:nvPr>
            <p:ph type="ftr" sz="quarter" idx="10"/>
          </p:nvPr>
        </p:nvSpPr>
        <p:spPr/>
        <p:txBody>
          <a:bodyPr/>
          <a:lstStyle>
            <a:lvl1pPr>
              <a:defRPr/>
            </a:lvl1pPr>
          </a:lstStyle>
          <a:p>
            <a:pPr>
              <a:defRPr/>
            </a:pPr>
            <a:endParaRPr lang="es-ES"/>
          </a:p>
        </p:txBody>
      </p:sp>
      <p:sp>
        <p:nvSpPr>
          <p:cNvPr id="6" name="Slide Number Placeholder 6"/>
          <p:cNvSpPr>
            <a:spLocks noGrp="1"/>
          </p:cNvSpPr>
          <p:nvPr>
            <p:ph type="sldNum" sz="quarter" idx="11"/>
          </p:nvPr>
        </p:nvSpPr>
        <p:spPr/>
        <p:txBody>
          <a:bodyPr/>
          <a:lstStyle>
            <a:lvl1pPr>
              <a:defRPr/>
            </a:lvl1pPr>
          </a:lstStyle>
          <a:p>
            <a:pPr>
              <a:defRPr/>
            </a:pPr>
            <a:fld id="{C01D7A3C-F99F-4887-B0B8-08E7EE5F66C0}" type="slidenum">
              <a:rPr lang="en-US"/>
              <a:pPr>
                <a:defRPr/>
              </a:pPr>
              <a:t>‹Nr.›</a:t>
            </a:fld>
            <a:endParaRPr lang="en-US"/>
          </a:p>
        </p:txBody>
      </p:sp>
    </p:spTree>
    <p:extLst>
      <p:ext uri="{BB962C8B-B14F-4D97-AF65-F5344CB8AC3E}">
        <p14:creationId xmlns:p14="http://schemas.microsoft.com/office/powerpoint/2010/main" val="5895136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a:t>Haga clic en el icono para agregar una imagen</a:t>
            </a:r>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Footer Placeholder 5"/>
          <p:cNvSpPr>
            <a:spLocks noGrp="1"/>
          </p:cNvSpPr>
          <p:nvPr>
            <p:ph type="ftr" sz="quarter" idx="10"/>
          </p:nvPr>
        </p:nvSpPr>
        <p:spPr/>
        <p:txBody>
          <a:bodyPr/>
          <a:lstStyle>
            <a:lvl1pPr>
              <a:defRPr/>
            </a:lvl1pPr>
          </a:lstStyle>
          <a:p>
            <a:pPr>
              <a:defRPr/>
            </a:pPr>
            <a:endParaRPr lang="es-ES"/>
          </a:p>
        </p:txBody>
      </p:sp>
      <p:sp>
        <p:nvSpPr>
          <p:cNvPr id="6" name="Slide Number Placeholder 6"/>
          <p:cNvSpPr>
            <a:spLocks noGrp="1"/>
          </p:cNvSpPr>
          <p:nvPr>
            <p:ph type="sldNum" sz="quarter" idx="11"/>
          </p:nvPr>
        </p:nvSpPr>
        <p:spPr/>
        <p:txBody>
          <a:bodyPr/>
          <a:lstStyle>
            <a:lvl1pPr>
              <a:defRPr/>
            </a:lvl1pPr>
          </a:lstStyle>
          <a:p>
            <a:pPr>
              <a:defRPr/>
            </a:pPr>
            <a:fld id="{CECFDBAB-6DAE-4280-A6DD-54EA02B69AA0}" type="slidenum">
              <a:rPr lang="en-US"/>
              <a:pPr>
                <a:defRPr/>
              </a:pPr>
              <a:t>‹Nr.›</a:t>
            </a:fld>
            <a:endParaRPr lang="en-US"/>
          </a:p>
        </p:txBody>
      </p:sp>
    </p:spTree>
    <p:extLst>
      <p:ext uri="{BB962C8B-B14F-4D97-AF65-F5344CB8AC3E}">
        <p14:creationId xmlns:p14="http://schemas.microsoft.com/office/powerpoint/2010/main" val="4013245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cSld name="Contenido con título">
    <p:spTree>
      <p:nvGrpSpPr>
        <p:cNvPr id="1" name=""/>
        <p:cNvGrpSpPr/>
        <p:nvPr/>
      </p:nvGrpSpPr>
      <p:grpSpPr>
        <a:xfrm>
          <a:off x="0" y="0"/>
          <a:ext cx="0" cy="0"/>
          <a:chOff x="0" y="0"/>
          <a:chExt cx="0" cy="0"/>
        </a:xfrm>
      </p:grpSpPr>
      <p:sp>
        <p:nvSpPr>
          <p:cNvPr id="2" name="Title 1"/>
          <p:cNvSpPr txBox="1">
            <a:spLocks noGrp="1"/>
          </p:cNvSpPr>
          <p:nvPr>
            <p:ph type="title"/>
          </p:nvPr>
        </p:nvSpPr>
        <p:spPr>
          <a:xfrm>
            <a:off x="609601" y="273048"/>
            <a:ext cx="4011081" cy="1162046"/>
          </a:xfrm>
          <a:prstGeom prst="rect">
            <a:avLst/>
          </a:prstGeom>
        </p:spPr>
        <p:txBody>
          <a:bodyPr anchor="b"/>
          <a:lstStyle>
            <a:lvl1pPr>
              <a:defRPr sz="2000" b="1"/>
            </a:lvl1pPr>
          </a:lstStyle>
          <a:p>
            <a:pPr lvl="0"/>
            <a:r>
              <a:rPr lang="es-ES"/>
              <a:t>Haga clic para modificar el estilo de título del patrón</a:t>
            </a:r>
            <a:endParaRPr lang="en-US"/>
          </a:p>
        </p:txBody>
      </p:sp>
      <p:sp>
        <p:nvSpPr>
          <p:cNvPr id="3" name="Content Placeholder 2"/>
          <p:cNvSpPr txBox="1">
            <a:spLocks noGrp="1"/>
          </p:cNvSpPr>
          <p:nvPr>
            <p:ph idx="1"/>
          </p:nvPr>
        </p:nvSpPr>
        <p:spPr>
          <a:xfrm>
            <a:off x="4766730" y="273048"/>
            <a:ext cx="6815669" cy="5853110"/>
          </a:xfrm>
          <a:prstGeom prst="rect">
            <a:avLst/>
          </a:prstGeom>
        </p:spPr>
        <p:txBody>
          <a:bodyPr/>
          <a:lstStyle>
            <a:lvl1pPr>
              <a:spcBef>
                <a:spcPts val="800"/>
              </a:spcBef>
              <a:defRPr sz="3200"/>
            </a:lvl1pPr>
            <a:lvl2pPr>
              <a:defRPr/>
            </a:lvl2pPr>
            <a:lvl3pPr>
              <a:spcBef>
                <a:spcPts val="600"/>
              </a:spcBef>
              <a:defRPr sz="2400"/>
            </a:lvl3pPr>
            <a:lvl4pPr>
              <a:spcBef>
                <a:spcPts val="500"/>
              </a:spcBef>
              <a:defRPr sz="2000"/>
            </a:lvl4pPr>
            <a:lvl5pPr>
              <a:spcBef>
                <a:spcPts val="500"/>
              </a:spcBef>
              <a:defRPr sz="200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 Placeholder 3"/>
          <p:cNvSpPr txBox="1">
            <a:spLocks noGrp="1"/>
          </p:cNvSpPr>
          <p:nvPr>
            <p:ph type="body" idx="2"/>
          </p:nvPr>
        </p:nvSpPr>
        <p:spPr>
          <a:xfrm>
            <a:off x="609601" y="1435095"/>
            <a:ext cx="4011081" cy="4691064"/>
          </a:xfrm>
          <a:prstGeom prst="rect">
            <a:avLst/>
          </a:prstGeom>
        </p:spPr>
        <p:txBody>
          <a:bodyPr/>
          <a:lstStyle>
            <a:lvl1pPr marL="0" indent="0">
              <a:spcBef>
                <a:spcPts val="300"/>
              </a:spcBef>
              <a:buNone/>
              <a:defRPr sz="1400"/>
            </a:lvl1pPr>
          </a:lstStyle>
          <a:p>
            <a:pPr lvl="0"/>
            <a:r>
              <a:rPr lang="es-ES"/>
              <a:t>Haga clic para modificar los estilos de texto del patrón</a:t>
            </a:r>
          </a:p>
        </p:txBody>
      </p:sp>
      <p:sp>
        <p:nvSpPr>
          <p:cNvPr id="5" name="Footer Placeholder 5"/>
          <p:cNvSpPr txBox="1">
            <a:spLocks noGrp="1"/>
          </p:cNvSpPr>
          <p:nvPr>
            <p:ph type="ftr" sz="quarter" idx="10"/>
          </p:nvPr>
        </p:nvSpPr>
        <p:spPr>
          <a:xfrm>
            <a:off x="25400" y="6527801"/>
            <a:ext cx="3860800" cy="246063"/>
          </a:xfrm>
          <a:prstGeom prst="rect">
            <a:avLst/>
          </a:prstGeom>
        </p:spPr>
        <p:txBody>
          <a:bodyPr/>
          <a:lstStyle>
            <a:lvl1pPr>
              <a:defRPr/>
            </a:lvl1pPr>
          </a:lstStyle>
          <a:p>
            <a:endParaRPr lang="en-US" dirty="0"/>
          </a:p>
        </p:txBody>
      </p:sp>
      <p:sp>
        <p:nvSpPr>
          <p:cNvPr id="6" name="Slide Number Placeholder 6"/>
          <p:cNvSpPr txBox="1">
            <a:spLocks noGrp="1"/>
          </p:cNvSpPr>
          <p:nvPr>
            <p:ph type="sldNum" sz="quarter" idx="11"/>
          </p:nvPr>
        </p:nvSpPr>
        <p:spPr>
          <a:xfrm>
            <a:off x="8244417" y="6527801"/>
            <a:ext cx="2844800" cy="193675"/>
          </a:xfrm>
          <a:prstGeom prst="rect">
            <a:avLst/>
          </a:prstGeom>
        </p:spPr>
        <p:txBody>
          <a:bodyPr/>
          <a:lstStyle>
            <a:lvl1pPr>
              <a:defRPr/>
            </a:lvl1pPr>
          </a:lstStyle>
          <a:p>
            <a:fld id="{69E57DC2-970A-4B3E-BB1C-7A09969E49DF}" type="slidenum">
              <a:rPr lang="en-US" smtClean="0"/>
              <a:pPr/>
              <a:t>‹Nr.›</a:t>
            </a:fld>
            <a:endParaRPr lang="en-US" dirty="0"/>
          </a:p>
        </p:txBody>
      </p:sp>
    </p:spTree>
    <p:extLst>
      <p:ext uri="{BB962C8B-B14F-4D97-AF65-F5344CB8AC3E}">
        <p14:creationId xmlns:p14="http://schemas.microsoft.com/office/powerpoint/2010/main" val="2188369572"/>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s-ES"/>
          </a:p>
        </p:txBody>
      </p:sp>
      <p:sp>
        <p:nvSpPr>
          <p:cNvPr id="5" name="Slide Number Placeholder 5"/>
          <p:cNvSpPr>
            <a:spLocks noGrp="1"/>
          </p:cNvSpPr>
          <p:nvPr>
            <p:ph type="sldNum" sz="quarter" idx="11"/>
          </p:nvPr>
        </p:nvSpPr>
        <p:spPr/>
        <p:txBody>
          <a:bodyPr/>
          <a:lstStyle>
            <a:lvl1pPr>
              <a:defRPr/>
            </a:lvl1pPr>
          </a:lstStyle>
          <a:p>
            <a:pPr>
              <a:defRPr/>
            </a:pPr>
            <a:fld id="{9AF81A9A-C29C-4A3F-82E6-F3E41187DCD8}" type="slidenum">
              <a:rPr lang="en-US"/>
              <a:pPr>
                <a:defRPr/>
              </a:pPr>
              <a:t>‹Nr.›</a:t>
            </a:fld>
            <a:endParaRPr lang="en-US"/>
          </a:p>
        </p:txBody>
      </p:sp>
    </p:spTree>
    <p:extLst>
      <p:ext uri="{BB962C8B-B14F-4D97-AF65-F5344CB8AC3E}">
        <p14:creationId xmlns:p14="http://schemas.microsoft.com/office/powerpoint/2010/main" val="41597140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6400" y="274639"/>
            <a:ext cx="2743200" cy="585152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09600" y="274639"/>
            <a:ext cx="7213600" cy="5851525"/>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s-ES"/>
          </a:p>
        </p:txBody>
      </p:sp>
      <p:sp>
        <p:nvSpPr>
          <p:cNvPr id="5" name="Slide Number Placeholder 5"/>
          <p:cNvSpPr>
            <a:spLocks noGrp="1"/>
          </p:cNvSpPr>
          <p:nvPr>
            <p:ph type="sldNum" sz="quarter" idx="11"/>
          </p:nvPr>
        </p:nvSpPr>
        <p:spPr/>
        <p:txBody>
          <a:bodyPr/>
          <a:lstStyle>
            <a:lvl1pPr>
              <a:defRPr/>
            </a:lvl1pPr>
          </a:lstStyle>
          <a:p>
            <a:pPr>
              <a:defRPr/>
            </a:pPr>
            <a:fld id="{02EFAE48-A857-48CA-B186-C5ECEB7F2808}" type="slidenum">
              <a:rPr lang="en-US"/>
              <a:pPr>
                <a:defRPr/>
              </a:pPr>
              <a:t>‹Nr.›</a:t>
            </a:fld>
            <a:endParaRPr lang="en-US"/>
          </a:p>
        </p:txBody>
      </p:sp>
    </p:spTree>
    <p:extLst>
      <p:ext uri="{BB962C8B-B14F-4D97-AF65-F5344CB8AC3E}">
        <p14:creationId xmlns:p14="http://schemas.microsoft.com/office/powerpoint/2010/main" val="20298985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s-ES"/>
              <a:t>Haga clic para modificar el estilo de título del patrón</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73EA013F-35F4-4E59-B24B-E1E9EB8526DE}" type="datetime1">
              <a:rPr lang="en-US">
                <a:solidFill>
                  <a:prstClr val="black"/>
                </a:solidFill>
              </a:rPr>
              <a:pPr>
                <a:defRPr/>
              </a:pPr>
              <a:t>5/26/20</a:t>
            </a:fld>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13122E45-0288-40FA-BAB4-968B77BC4389}" type="slidenum">
              <a:rPr lang="en-US"/>
              <a:pPr>
                <a:defRPr/>
              </a:pPr>
              <a:t>‹Nr.›</a:t>
            </a:fld>
            <a:endParaRPr lang="en-US"/>
          </a:p>
        </p:txBody>
      </p:sp>
    </p:spTree>
    <p:extLst>
      <p:ext uri="{BB962C8B-B14F-4D97-AF65-F5344CB8AC3E}">
        <p14:creationId xmlns:p14="http://schemas.microsoft.com/office/powerpoint/2010/main" val="131157820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Footer Placeholder 4"/>
          <p:cNvSpPr>
            <a:spLocks noGrp="1"/>
          </p:cNvSpPr>
          <p:nvPr>
            <p:ph type="ftr" sz="quarter" idx="10"/>
          </p:nvPr>
        </p:nvSpPr>
        <p:spPr/>
        <p:txBody>
          <a:bodyPr/>
          <a:lstStyle>
            <a:lvl1pPr>
              <a:defRPr/>
            </a:lvl1pPr>
          </a:lstStyle>
          <a:p>
            <a:pPr>
              <a:defRPr/>
            </a:pPr>
            <a:r>
              <a:rPr lang="es-ES_tradnl"/>
              <a:t>Gobierno de Chile | Ministerio del Interior</a:t>
            </a:r>
          </a:p>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818725CD-67D1-49D1-9DCB-A916BD13169A}" type="slidenum">
              <a:rPr lang="en-US"/>
              <a:pPr>
                <a:defRPr/>
              </a:pPr>
              <a:t>‹Nr.›</a:t>
            </a:fld>
            <a:endParaRPr lang="en-US"/>
          </a:p>
        </p:txBody>
      </p:sp>
    </p:spTree>
    <p:extLst>
      <p:ext uri="{BB962C8B-B14F-4D97-AF65-F5344CB8AC3E}">
        <p14:creationId xmlns:p14="http://schemas.microsoft.com/office/powerpoint/2010/main" val="15284847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s-ES"/>
              <a:t>Haga clic para modificar el estilo de título del patrón</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612678EE-A972-46E5-AE5F-3BAC3D96ABB5}" type="datetime1">
              <a:rPr lang="en-US">
                <a:solidFill>
                  <a:prstClr val="black"/>
                </a:solidFill>
              </a:rPr>
              <a:pPr>
                <a:defRPr/>
              </a:pPr>
              <a:t>5/26/20</a:t>
            </a:fld>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26F4BC4D-9AA2-4AE0-877A-CA0E24032D10}" type="slidenum">
              <a:rPr lang="en-US"/>
              <a:pPr>
                <a:defRPr/>
              </a:pPr>
              <a:t>‹Nr.›</a:t>
            </a:fld>
            <a:endParaRPr lang="en-US"/>
          </a:p>
        </p:txBody>
      </p:sp>
    </p:spTree>
    <p:extLst>
      <p:ext uri="{BB962C8B-B14F-4D97-AF65-F5344CB8AC3E}">
        <p14:creationId xmlns:p14="http://schemas.microsoft.com/office/powerpoint/2010/main" val="176923621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Date Placeholder 4"/>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0BE46669-DDEF-4B50-9845-5B1C583D4E2A}" type="datetime1">
              <a:rPr lang="en-US">
                <a:solidFill>
                  <a:prstClr val="black"/>
                </a:solidFill>
              </a:rPr>
              <a:pPr>
                <a:defRPr/>
              </a:pPr>
              <a:t>5/26/20</a:t>
            </a:fld>
            <a:endParaRPr lang="en-US">
              <a:solidFill>
                <a:prstClr val="black"/>
              </a:solidFill>
            </a:endParaRPr>
          </a:p>
        </p:txBody>
      </p:sp>
      <p:sp>
        <p:nvSpPr>
          <p:cNvPr id="6" name="Footer Placeholder 5"/>
          <p:cNvSpPr>
            <a:spLocks noGrp="1"/>
          </p:cNvSpPr>
          <p:nvPr>
            <p:ph type="ftr" sz="quarter" idx="11"/>
          </p:nvPr>
        </p:nvSpPr>
        <p:spPr/>
        <p:txBody>
          <a:bodyPr/>
          <a:lstStyle>
            <a:lvl1pPr>
              <a:defRPr/>
            </a:lvl1pPr>
          </a:lstStyle>
          <a:p>
            <a:pPr>
              <a:defRPr/>
            </a:pPr>
            <a:endParaRPr lang="es-ES"/>
          </a:p>
        </p:txBody>
      </p:sp>
      <p:sp>
        <p:nvSpPr>
          <p:cNvPr id="7" name="Slide Number Placeholder 6"/>
          <p:cNvSpPr>
            <a:spLocks noGrp="1"/>
          </p:cNvSpPr>
          <p:nvPr>
            <p:ph type="sldNum" sz="quarter" idx="12"/>
          </p:nvPr>
        </p:nvSpPr>
        <p:spPr/>
        <p:txBody>
          <a:bodyPr/>
          <a:lstStyle>
            <a:lvl1pPr>
              <a:defRPr/>
            </a:lvl1pPr>
          </a:lstStyle>
          <a:p>
            <a:pPr>
              <a:defRPr/>
            </a:pPr>
            <a:fld id="{70597EF5-DB23-444D-B25B-1C3FA8C33BF8}" type="slidenum">
              <a:rPr lang="en-US"/>
              <a:pPr>
                <a:defRPr/>
              </a:pPr>
              <a:t>‹Nr.›</a:t>
            </a:fld>
            <a:endParaRPr lang="en-US"/>
          </a:p>
        </p:txBody>
      </p:sp>
    </p:spTree>
    <p:extLst>
      <p:ext uri="{BB962C8B-B14F-4D97-AF65-F5344CB8AC3E}">
        <p14:creationId xmlns:p14="http://schemas.microsoft.com/office/powerpoint/2010/main" val="363871889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609600" y="1535113"/>
            <a:ext cx="5386917"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09600" y="2174875"/>
            <a:ext cx="5386917"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93368" y="1535113"/>
            <a:ext cx="5389033"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93368" y="2174875"/>
            <a:ext cx="5389033"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6DD01D12-4417-4812-A4A2-DF16060A2839}" type="datetime1">
              <a:rPr lang="en-US">
                <a:solidFill>
                  <a:prstClr val="black"/>
                </a:solidFill>
              </a:rPr>
              <a:pPr>
                <a:defRPr/>
              </a:pPr>
              <a:t>5/26/20</a:t>
            </a:fld>
            <a:endParaRPr lang="en-US">
              <a:solidFill>
                <a:prstClr val="black"/>
              </a:solidFill>
            </a:endParaRPr>
          </a:p>
        </p:txBody>
      </p:sp>
      <p:sp>
        <p:nvSpPr>
          <p:cNvPr id="8" name="Footer Placeholder 7"/>
          <p:cNvSpPr>
            <a:spLocks noGrp="1"/>
          </p:cNvSpPr>
          <p:nvPr>
            <p:ph type="ftr" sz="quarter" idx="11"/>
          </p:nvPr>
        </p:nvSpPr>
        <p:spPr/>
        <p:txBody>
          <a:bodyPr/>
          <a:lstStyle>
            <a:lvl1pPr>
              <a:defRPr/>
            </a:lvl1pPr>
          </a:lstStyle>
          <a:p>
            <a:pPr>
              <a:defRPr/>
            </a:pPr>
            <a:endParaRPr lang="es-ES"/>
          </a:p>
        </p:txBody>
      </p:sp>
      <p:sp>
        <p:nvSpPr>
          <p:cNvPr id="9" name="Slide Number Placeholder 8"/>
          <p:cNvSpPr>
            <a:spLocks noGrp="1"/>
          </p:cNvSpPr>
          <p:nvPr>
            <p:ph type="sldNum" sz="quarter" idx="12"/>
          </p:nvPr>
        </p:nvSpPr>
        <p:spPr/>
        <p:txBody>
          <a:bodyPr/>
          <a:lstStyle>
            <a:lvl1pPr>
              <a:defRPr/>
            </a:lvl1pPr>
          </a:lstStyle>
          <a:p>
            <a:pPr>
              <a:defRPr/>
            </a:pPr>
            <a:fld id="{5B57A9D9-36DD-4240-A631-135933CBB58F}" type="slidenum">
              <a:rPr lang="en-US"/>
              <a:pPr>
                <a:defRPr/>
              </a:pPr>
              <a:t>‹Nr.›</a:t>
            </a:fld>
            <a:endParaRPr lang="en-US"/>
          </a:p>
        </p:txBody>
      </p:sp>
    </p:spTree>
    <p:extLst>
      <p:ext uri="{BB962C8B-B14F-4D97-AF65-F5344CB8AC3E}">
        <p14:creationId xmlns:p14="http://schemas.microsoft.com/office/powerpoint/2010/main" val="132553598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Footer Placeholder 3"/>
          <p:cNvSpPr>
            <a:spLocks noGrp="1"/>
          </p:cNvSpPr>
          <p:nvPr>
            <p:ph type="ftr" sz="quarter" idx="10"/>
          </p:nvPr>
        </p:nvSpPr>
        <p:spPr/>
        <p:txBody>
          <a:bodyPr/>
          <a:lstStyle>
            <a:lvl1pPr>
              <a:defRPr/>
            </a:lvl1pPr>
          </a:lstStyle>
          <a:p>
            <a:pPr>
              <a:defRPr/>
            </a:pPr>
            <a:endParaRPr lang="es-ES"/>
          </a:p>
        </p:txBody>
      </p:sp>
      <p:sp>
        <p:nvSpPr>
          <p:cNvPr id="4" name="Slide Number Placeholder 4"/>
          <p:cNvSpPr>
            <a:spLocks noGrp="1"/>
          </p:cNvSpPr>
          <p:nvPr>
            <p:ph type="sldNum" sz="quarter" idx="11"/>
          </p:nvPr>
        </p:nvSpPr>
        <p:spPr/>
        <p:txBody>
          <a:bodyPr/>
          <a:lstStyle>
            <a:lvl1pPr>
              <a:defRPr/>
            </a:lvl1pPr>
          </a:lstStyle>
          <a:p>
            <a:pPr>
              <a:defRPr/>
            </a:pPr>
            <a:fld id="{19BE9BC9-3107-4A85-BA56-0DE4039045CF}" type="slidenum">
              <a:rPr lang="en-US"/>
              <a:pPr>
                <a:defRPr/>
              </a:pPr>
              <a:t>‹Nr.›</a:t>
            </a:fld>
            <a:endParaRPr lang="en-US"/>
          </a:p>
        </p:txBody>
      </p:sp>
    </p:spTree>
    <p:extLst>
      <p:ext uri="{BB962C8B-B14F-4D97-AF65-F5344CB8AC3E}">
        <p14:creationId xmlns:p14="http://schemas.microsoft.com/office/powerpoint/2010/main" val="42165841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endParaRPr lang="es-ES"/>
          </a:p>
        </p:txBody>
      </p:sp>
      <p:sp>
        <p:nvSpPr>
          <p:cNvPr id="3" name="Slide Number Placeholder 3"/>
          <p:cNvSpPr>
            <a:spLocks noGrp="1"/>
          </p:cNvSpPr>
          <p:nvPr>
            <p:ph type="sldNum" sz="quarter" idx="11"/>
          </p:nvPr>
        </p:nvSpPr>
        <p:spPr/>
        <p:txBody>
          <a:bodyPr/>
          <a:lstStyle>
            <a:lvl1pPr>
              <a:defRPr/>
            </a:lvl1pPr>
          </a:lstStyle>
          <a:p>
            <a:pPr>
              <a:defRPr/>
            </a:pPr>
            <a:fld id="{AD996D3A-F6B3-4913-B2E6-500A9F0B8110}" type="slidenum">
              <a:rPr lang="en-US"/>
              <a:pPr>
                <a:defRPr/>
              </a:pPr>
              <a:t>‹Nr.›</a:t>
            </a:fld>
            <a:endParaRPr lang="en-US"/>
          </a:p>
        </p:txBody>
      </p:sp>
    </p:spTree>
    <p:extLst>
      <p:ext uri="{BB962C8B-B14F-4D97-AF65-F5344CB8AC3E}">
        <p14:creationId xmlns:p14="http://schemas.microsoft.com/office/powerpoint/2010/main" val="9252981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Footer Placeholder 5"/>
          <p:cNvSpPr>
            <a:spLocks noGrp="1"/>
          </p:cNvSpPr>
          <p:nvPr>
            <p:ph type="ftr" sz="quarter" idx="10"/>
          </p:nvPr>
        </p:nvSpPr>
        <p:spPr/>
        <p:txBody>
          <a:bodyPr/>
          <a:lstStyle>
            <a:lvl1pPr>
              <a:defRPr/>
            </a:lvl1pPr>
          </a:lstStyle>
          <a:p>
            <a:pPr>
              <a:defRPr/>
            </a:pPr>
            <a:endParaRPr lang="es-ES"/>
          </a:p>
        </p:txBody>
      </p:sp>
      <p:sp>
        <p:nvSpPr>
          <p:cNvPr id="6" name="Slide Number Placeholder 6"/>
          <p:cNvSpPr>
            <a:spLocks noGrp="1"/>
          </p:cNvSpPr>
          <p:nvPr>
            <p:ph type="sldNum" sz="quarter" idx="11"/>
          </p:nvPr>
        </p:nvSpPr>
        <p:spPr/>
        <p:txBody>
          <a:bodyPr/>
          <a:lstStyle>
            <a:lvl1pPr>
              <a:defRPr/>
            </a:lvl1pPr>
          </a:lstStyle>
          <a:p>
            <a:pPr>
              <a:defRPr/>
            </a:pPr>
            <a:fld id="{C01D7A3C-F99F-4887-B0B8-08E7EE5F66C0}" type="slidenum">
              <a:rPr lang="en-US"/>
              <a:pPr>
                <a:defRPr/>
              </a:pPr>
              <a:t>‹Nr.›</a:t>
            </a:fld>
            <a:endParaRPr lang="en-US"/>
          </a:p>
        </p:txBody>
      </p:sp>
    </p:spTree>
    <p:extLst>
      <p:ext uri="{BB962C8B-B14F-4D97-AF65-F5344CB8AC3E}">
        <p14:creationId xmlns:p14="http://schemas.microsoft.com/office/powerpoint/2010/main" val="1883910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cSld name="Imagen con título">
    <p:spTree>
      <p:nvGrpSpPr>
        <p:cNvPr id="1" name=""/>
        <p:cNvGrpSpPr/>
        <p:nvPr/>
      </p:nvGrpSpPr>
      <p:grpSpPr>
        <a:xfrm>
          <a:off x="0" y="0"/>
          <a:ext cx="0" cy="0"/>
          <a:chOff x="0" y="0"/>
          <a:chExt cx="0" cy="0"/>
        </a:xfrm>
      </p:grpSpPr>
      <p:sp>
        <p:nvSpPr>
          <p:cNvPr id="2" name="Title 1"/>
          <p:cNvSpPr txBox="1">
            <a:spLocks noGrp="1"/>
          </p:cNvSpPr>
          <p:nvPr>
            <p:ph type="title"/>
          </p:nvPr>
        </p:nvSpPr>
        <p:spPr>
          <a:xfrm>
            <a:off x="2389717" y="4800601"/>
            <a:ext cx="7315200" cy="566735"/>
          </a:xfrm>
          <a:prstGeom prst="rect">
            <a:avLst/>
          </a:prstGeom>
        </p:spPr>
        <p:txBody>
          <a:bodyPr anchor="b"/>
          <a:lstStyle>
            <a:lvl1pPr>
              <a:defRPr sz="2000" b="1"/>
            </a:lvl1pPr>
          </a:lstStyle>
          <a:p>
            <a:pPr lvl="0"/>
            <a:r>
              <a:rPr lang="es-ES"/>
              <a:t>Haga clic para modificar el estilo de título del patrón</a:t>
            </a:r>
            <a:endParaRPr lang="en-US"/>
          </a:p>
        </p:txBody>
      </p:sp>
      <p:sp>
        <p:nvSpPr>
          <p:cNvPr id="3" name="Picture Placeholder 2"/>
          <p:cNvSpPr txBox="1">
            <a:spLocks noGrp="1"/>
          </p:cNvSpPr>
          <p:nvPr>
            <p:ph type="pic" idx="1"/>
          </p:nvPr>
        </p:nvSpPr>
        <p:spPr>
          <a:xfrm>
            <a:off x="2389717" y="612776"/>
            <a:ext cx="7315200" cy="4114800"/>
          </a:xfrm>
          <a:prstGeom prst="rect">
            <a:avLst/>
          </a:prstGeom>
        </p:spPr>
        <p:txBody>
          <a:bodyPr/>
          <a:lstStyle>
            <a:lvl1pPr marL="0" indent="0">
              <a:spcBef>
                <a:spcPts val="800"/>
              </a:spcBef>
              <a:buNone/>
              <a:defRPr sz="3200"/>
            </a:lvl1pPr>
          </a:lstStyle>
          <a:p>
            <a:pPr lvl="0"/>
            <a:r>
              <a:rPr lang="es-ES" noProof="0"/>
              <a:t>Haga clic en el icono para agregar una imagen</a:t>
            </a:r>
            <a:endParaRPr lang="en-US" noProof="0"/>
          </a:p>
        </p:txBody>
      </p:sp>
      <p:sp>
        <p:nvSpPr>
          <p:cNvPr id="4" name="Text Placeholder 3"/>
          <p:cNvSpPr txBox="1">
            <a:spLocks noGrp="1"/>
          </p:cNvSpPr>
          <p:nvPr>
            <p:ph type="body" idx="2"/>
          </p:nvPr>
        </p:nvSpPr>
        <p:spPr>
          <a:xfrm>
            <a:off x="2389717" y="5367335"/>
            <a:ext cx="7315200" cy="804864"/>
          </a:xfrm>
          <a:prstGeom prst="rect">
            <a:avLst/>
          </a:prstGeom>
        </p:spPr>
        <p:txBody>
          <a:bodyPr/>
          <a:lstStyle>
            <a:lvl1pPr marL="0" indent="0">
              <a:spcBef>
                <a:spcPts val="300"/>
              </a:spcBef>
              <a:buNone/>
              <a:defRPr sz="1400"/>
            </a:lvl1pPr>
          </a:lstStyle>
          <a:p>
            <a:pPr lvl="0"/>
            <a:r>
              <a:rPr lang="es-ES"/>
              <a:t>Haga clic para modificar los estilos de texto del patrón</a:t>
            </a:r>
          </a:p>
        </p:txBody>
      </p:sp>
      <p:sp>
        <p:nvSpPr>
          <p:cNvPr id="5" name="Footer Placeholder 5"/>
          <p:cNvSpPr txBox="1">
            <a:spLocks noGrp="1"/>
          </p:cNvSpPr>
          <p:nvPr>
            <p:ph type="ftr" sz="quarter" idx="10"/>
          </p:nvPr>
        </p:nvSpPr>
        <p:spPr>
          <a:xfrm>
            <a:off x="25400" y="6527801"/>
            <a:ext cx="3860800" cy="246063"/>
          </a:xfrm>
          <a:prstGeom prst="rect">
            <a:avLst/>
          </a:prstGeom>
        </p:spPr>
        <p:txBody>
          <a:bodyPr/>
          <a:lstStyle>
            <a:lvl1pPr>
              <a:defRPr/>
            </a:lvl1pPr>
          </a:lstStyle>
          <a:p>
            <a:endParaRPr lang="en-US" dirty="0"/>
          </a:p>
        </p:txBody>
      </p:sp>
      <p:sp>
        <p:nvSpPr>
          <p:cNvPr id="6" name="Slide Number Placeholder 6"/>
          <p:cNvSpPr txBox="1">
            <a:spLocks noGrp="1"/>
          </p:cNvSpPr>
          <p:nvPr>
            <p:ph type="sldNum" sz="quarter" idx="11"/>
          </p:nvPr>
        </p:nvSpPr>
        <p:spPr>
          <a:xfrm>
            <a:off x="8244417" y="6527801"/>
            <a:ext cx="2844800" cy="193675"/>
          </a:xfrm>
          <a:prstGeom prst="rect">
            <a:avLst/>
          </a:prstGeom>
        </p:spPr>
        <p:txBody>
          <a:bodyPr/>
          <a:lstStyle>
            <a:lvl1pPr>
              <a:defRPr/>
            </a:lvl1pPr>
          </a:lstStyle>
          <a:p>
            <a:fld id="{69E57DC2-970A-4B3E-BB1C-7A09969E49DF}" type="slidenum">
              <a:rPr lang="en-US" smtClean="0"/>
              <a:pPr/>
              <a:t>‹Nr.›</a:t>
            </a:fld>
            <a:endParaRPr lang="en-US" dirty="0"/>
          </a:p>
        </p:txBody>
      </p:sp>
    </p:spTree>
    <p:extLst>
      <p:ext uri="{BB962C8B-B14F-4D97-AF65-F5344CB8AC3E}">
        <p14:creationId xmlns:p14="http://schemas.microsoft.com/office/powerpoint/2010/main" val="3392329997"/>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a:t>Haga clic en el icono para agregar una imagen</a:t>
            </a:r>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Footer Placeholder 5"/>
          <p:cNvSpPr>
            <a:spLocks noGrp="1"/>
          </p:cNvSpPr>
          <p:nvPr>
            <p:ph type="ftr" sz="quarter" idx="10"/>
          </p:nvPr>
        </p:nvSpPr>
        <p:spPr/>
        <p:txBody>
          <a:bodyPr/>
          <a:lstStyle>
            <a:lvl1pPr>
              <a:defRPr/>
            </a:lvl1pPr>
          </a:lstStyle>
          <a:p>
            <a:pPr>
              <a:defRPr/>
            </a:pPr>
            <a:endParaRPr lang="es-ES"/>
          </a:p>
        </p:txBody>
      </p:sp>
      <p:sp>
        <p:nvSpPr>
          <p:cNvPr id="6" name="Slide Number Placeholder 6"/>
          <p:cNvSpPr>
            <a:spLocks noGrp="1"/>
          </p:cNvSpPr>
          <p:nvPr>
            <p:ph type="sldNum" sz="quarter" idx="11"/>
          </p:nvPr>
        </p:nvSpPr>
        <p:spPr/>
        <p:txBody>
          <a:bodyPr/>
          <a:lstStyle>
            <a:lvl1pPr>
              <a:defRPr/>
            </a:lvl1pPr>
          </a:lstStyle>
          <a:p>
            <a:pPr>
              <a:defRPr/>
            </a:pPr>
            <a:fld id="{CECFDBAB-6DAE-4280-A6DD-54EA02B69AA0}" type="slidenum">
              <a:rPr lang="en-US"/>
              <a:pPr>
                <a:defRPr/>
              </a:pPr>
              <a:t>‹Nr.›</a:t>
            </a:fld>
            <a:endParaRPr lang="en-US"/>
          </a:p>
        </p:txBody>
      </p:sp>
    </p:spTree>
    <p:extLst>
      <p:ext uri="{BB962C8B-B14F-4D97-AF65-F5344CB8AC3E}">
        <p14:creationId xmlns:p14="http://schemas.microsoft.com/office/powerpoint/2010/main" val="310064138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s-ES"/>
          </a:p>
        </p:txBody>
      </p:sp>
      <p:sp>
        <p:nvSpPr>
          <p:cNvPr id="5" name="Slide Number Placeholder 5"/>
          <p:cNvSpPr>
            <a:spLocks noGrp="1"/>
          </p:cNvSpPr>
          <p:nvPr>
            <p:ph type="sldNum" sz="quarter" idx="11"/>
          </p:nvPr>
        </p:nvSpPr>
        <p:spPr/>
        <p:txBody>
          <a:bodyPr/>
          <a:lstStyle>
            <a:lvl1pPr>
              <a:defRPr/>
            </a:lvl1pPr>
          </a:lstStyle>
          <a:p>
            <a:pPr>
              <a:defRPr/>
            </a:pPr>
            <a:fld id="{9AF81A9A-C29C-4A3F-82E6-F3E41187DCD8}" type="slidenum">
              <a:rPr lang="en-US"/>
              <a:pPr>
                <a:defRPr/>
              </a:pPr>
              <a:t>‹Nr.›</a:t>
            </a:fld>
            <a:endParaRPr lang="en-US"/>
          </a:p>
        </p:txBody>
      </p:sp>
    </p:spTree>
    <p:extLst>
      <p:ext uri="{BB962C8B-B14F-4D97-AF65-F5344CB8AC3E}">
        <p14:creationId xmlns:p14="http://schemas.microsoft.com/office/powerpoint/2010/main" val="318450279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6400" y="274639"/>
            <a:ext cx="2743200" cy="585152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09600" y="274639"/>
            <a:ext cx="7213600" cy="5851525"/>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s-ES"/>
          </a:p>
        </p:txBody>
      </p:sp>
      <p:sp>
        <p:nvSpPr>
          <p:cNvPr id="5" name="Slide Number Placeholder 5"/>
          <p:cNvSpPr>
            <a:spLocks noGrp="1"/>
          </p:cNvSpPr>
          <p:nvPr>
            <p:ph type="sldNum" sz="quarter" idx="11"/>
          </p:nvPr>
        </p:nvSpPr>
        <p:spPr/>
        <p:txBody>
          <a:bodyPr/>
          <a:lstStyle>
            <a:lvl1pPr>
              <a:defRPr/>
            </a:lvl1pPr>
          </a:lstStyle>
          <a:p>
            <a:pPr>
              <a:defRPr/>
            </a:pPr>
            <a:fld id="{02EFAE48-A857-48CA-B186-C5ECEB7F2808}" type="slidenum">
              <a:rPr lang="en-US"/>
              <a:pPr>
                <a:defRPr/>
              </a:pPr>
              <a:t>‹Nr.›</a:t>
            </a:fld>
            <a:endParaRPr lang="en-US"/>
          </a:p>
        </p:txBody>
      </p:sp>
    </p:spTree>
    <p:extLst>
      <p:ext uri="{BB962C8B-B14F-4D97-AF65-F5344CB8AC3E}">
        <p14:creationId xmlns:p14="http://schemas.microsoft.com/office/powerpoint/2010/main" val="76417152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s-ES"/>
              <a:t>Haga clic para modificar el estilo de título del patrón</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73EA013F-35F4-4E59-B24B-E1E9EB8526DE}" type="datetime1">
              <a:rPr lang="en-US">
                <a:solidFill>
                  <a:prstClr val="black"/>
                </a:solidFill>
              </a:rPr>
              <a:pPr>
                <a:defRPr/>
              </a:pPr>
              <a:t>5/26/20</a:t>
            </a:fld>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13122E45-0288-40FA-BAB4-968B77BC4389}" type="slidenum">
              <a:rPr lang="en-US"/>
              <a:pPr>
                <a:defRPr/>
              </a:pPr>
              <a:t>‹Nr.›</a:t>
            </a:fld>
            <a:endParaRPr lang="en-US"/>
          </a:p>
        </p:txBody>
      </p:sp>
    </p:spTree>
    <p:extLst>
      <p:ext uri="{BB962C8B-B14F-4D97-AF65-F5344CB8AC3E}">
        <p14:creationId xmlns:p14="http://schemas.microsoft.com/office/powerpoint/2010/main" val="306232856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Footer Placeholder 4"/>
          <p:cNvSpPr>
            <a:spLocks noGrp="1"/>
          </p:cNvSpPr>
          <p:nvPr>
            <p:ph type="ftr" sz="quarter" idx="10"/>
          </p:nvPr>
        </p:nvSpPr>
        <p:spPr/>
        <p:txBody>
          <a:bodyPr/>
          <a:lstStyle>
            <a:lvl1pPr>
              <a:defRPr/>
            </a:lvl1pPr>
          </a:lstStyle>
          <a:p>
            <a:pPr>
              <a:defRPr/>
            </a:pPr>
            <a:r>
              <a:rPr lang="es-ES_tradnl"/>
              <a:t>Gobierno de Chile | Ministerio del Interior</a:t>
            </a:r>
          </a:p>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818725CD-67D1-49D1-9DCB-A916BD13169A}" type="slidenum">
              <a:rPr lang="en-US"/>
              <a:pPr>
                <a:defRPr/>
              </a:pPr>
              <a:t>‹Nr.›</a:t>
            </a:fld>
            <a:endParaRPr lang="en-US"/>
          </a:p>
        </p:txBody>
      </p:sp>
    </p:spTree>
    <p:extLst>
      <p:ext uri="{BB962C8B-B14F-4D97-AF65-F5344CB8AC3E}">
        <p14:creationId xmlns:p14="http://schemas.microsoft.com/office/powerpoint/2010/main" val="302163636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s-ES"/>
              <a:t>Haga clic para modificar el estilo de título del patrón</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612678EE-A972-46E5-AE5F-3BAC3D96ABB5}" type="datetime1">
              <a:rPr lang="en-US">
                <a:solidFill>
                  <a:prstClr val="black"/>
                </a:solidFill>
              </a:rPr>
              <a:pPr>
                <a:defRPr/>
              </a:pPr>
              <a:t>5/26/20</a:t>
            </a:fld>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26F4BC4D-9AA2-4AE0-877A-CA0E24032D10}" type="slidenum">
              <a:rPr lang="en-US"/>
              <a:pPr>
                <a:defRPr/>
              </a:pPr>
              <a:t>‹Nr.›</a:t>
            </a:fld>
            <a:endParaRPr lang="en-US"/>
          </a:p>
        </p:txBody>
      </p:sp>
    </p:spTree>
    <p:extLst>
      <p:ext uri="{BB962C8B-B14F-4D97-AF65-F5344CB8AC3E}">
        <p14:creationId xmlns:p14="http://schemas.microsoft.com/office/powerpoint/2010/main" val="352637823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Date Placeholder 4"/>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0BE46669-DDEF-4B50-9845-5B1C583D4E2A}" type="datetime1">
              <a:rPr lang="en-US">
                <a:solidFill>
                  <a:prstClr val="black"/>
                </a:solidFill>
              </a:rPr>
              <a:pPr>
                <a:defRPr/>
              </a:pPr>
              <a:t>5/26/20</a:t>
            </a:fld>
            <a:endParaRPr lang="en-US">
              <a:solidFill>
                <a:prstClr val="black"/>
              </a:solidFill>
            </a:endParaRPr>
          </a:p>
        </p:txBody>
      </p:sp>
      <p:sp>
        <p:nvSpPr>
          <p:cNvPr id="6" name="Footer Placeholder 5"/>
          <p:cNvSpPr>
            <a:spLocks noGrp="1"/>
          </p:cNvSpPr>
          <p:nvPr>
            <p:ph type="ftr" sz="quarter" idx="11"/>
          </p:nvPr>
        </p:nvSpPr>
        <p:spPr/>
        <p:txBody>
          <a:bodyPr/>
          <a:lstStyle>
            <a:lvl1pPr>
              <a:defRPr/>
            </a:lvl1pPr>
          </a:lstStyle>
          <a:p>
            <a:pPr>
              <a:defRPr/>
            </a:pPr>
            <a:endParaRPr lang="es-ES"/>
          </a:p>
        </p:txBody>
      </p:sp>
      <p:sp>
        <p:nvSpPr>
          <p:cNvPr id="7" name="Slide Number Placeholder 6"/>
          <p:cNvSpPr>
            <a:spLocks noGrp="1"/>
          </p:cNvSpPr>
          <p:nvPr>
            <p:ph type="sldNum" sz="quarter" idx="12"/>
          </p:nvPr>
        </p:nvSpPr>
        <p:spPr/>
        <p:txBody>
          <a:bodyPr/>
          <a:lstStyle>
            <a:lvl1pPr>
              <a:defRPr/>
            </a:lvl1pPr>
          </a:lstStyle>
          <a:p>
            <a:pPr>
              <a:defRPr/>
            </a:pPr>
            <a:fld id="{70597EF5-DB23-444D-B25B-1C3FA8C33BF8}" type="slidenum">
              <a:rPr lang="en-US"/>
              <a:pPr>
                <a:defRPr/>
              </a:pPr>
              <a:t>‹Nr.›</a:t>
            </a:fld>
            <a:endParaRPr lang="en-US"/>
          </a:p>
        </p:txBody>
      </p:sp>
    </p:spTree>
    <p:extLst>
      <p:ext uri="{BB962C8B-B14F-4D97-AF65-F5344CB8AC3E}">
        <p14:creationId xmlns:p14="http://schemas.microsoft.com/office/powerpoint/2010/main" val="137191226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609600" y="1535113"/>
            <a:ext cx="5386917"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09600" y="2174875"/>
            <a:ext cx="5386917"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93368" y="1535113"/>
            <a:ext cx="5389033"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93368" y="2174875"/>
            <a:ext cx="5389033"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6DD01D12-4417-4812-A4A2-DF16060A2839}" type="datetime1">
              <a:rPr lang="en-US">
                <a:solidFill>
                  <a:prstClr val="black"/>
                </a:solidFill>
              </a:rPr>
              <a:pPr>
                <a:defRPr/>
              </a:pPr>
              <a:t>5/26/20</a:t>
            </a:fld>
            <a:endParaRPr lang="en-US">
              <a:solidFill>
                <a:prstClr val="black"/>
              </a:solidFill>
            </a:endParaRPr>
          </a:p>
        </p:txBody>
      </p:sp>
      <p:sp>
        <p:nvSpPr>
          <p:cNvPr id="8" name="Footer Placeholder 7"/>
          <p:cNvSpPr>
            <a:spLocks noGrp="1"/>
          </p:cNvSpPr>
          <p:nvPr>
            <p:ph type="ftr" sz="quarter" idx="11"/>
          </p:nvPr>
        </p:nvSpPr>
        <p:spPr/>
        <p:txBody>
          <a:bodyPr/>
          <a:lstStyle>
            <a:lvl1pPr>
              <a:defRPr/>
            </a:lvl1pPr>
          </a:lstStyle>
          <a:p>
            <a:pPr>
              <a:defRPr/>
            </a:pPr>
            <a:endParaRPr lang="es-ES"/>
          </a:p>
        </p:txBody>
      </p:sp>
      <p:sp>
        <p:nvSpPr>
          <p:cNvPr id="9" name="Slide Number Placeholder 8"/>
          <p:cNvSpPr>
            <a:spLocks noGrp="1"/>
          </p:cNvSpPr>
          <p:nvPr>
            <p:ph type="sldNum" sz="quarter" idx="12"/>
          </p:nvPr>
        </p:nvSpPr>
        <p:spPr/>
        <p:txBody>
          <a:bodyPr/>
          <a:lstStyle>
            <a:lvl1pPr>
              <a:defRPr/>
            </a:lvl1pPr>
          </a:lstStyle>
          <a:p>
            <a:pPr>
              <a:defRPr/>
            </a:pPr>
            <a:fld id="{5B57A9D9-36DD-4240-A631-135933CBB58F}" type="slidenum">
              <a:rPr lang="en-US"/>
              <a:pPr>
                <a:defRPr/>
              </a:pPr>
              <a:t>‹Nr.›</a:t>
            </a:fld>
            <a:endParaRPr lang="en-US"/>
          </a:p>
        </p:txBody>
      </p:sp>
    </p:spTree>
    <p:extLst>
      <p:ext uri="{BB962C8B-B14F-4D97-AF65-F5344CB8AC3E}">
        <p14:creationId xmlns:p14="http://schemas.microsoft.com/office/powerpoint/2010/main" val="376743642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Footer Placeholder 3"/>
          <p:cNvSpPr>
            <a:spLocks noGrp="1"/>
          </p:cNvSpPr>
          <p:nvPr>
            <p:ph type="ftr" sz="quarter" idx="10"/>
          </p:nvPr>
        </p:nvSpPr>
        <p:spPr/>
        <p:txBody>
          <a:bodyPr/>
          <a:lstStyle>
            <a:lvl1pPr>
              <a:defRPr/>
            </a:lvl1pPr>
          </a:lstStyle>
          <a:p>
            <a:pPr>
              <a:defRPr/>
            </a:pPr>
            <a:endParaRPr lang="es-ES"/>
          </a:p>
        </p:txBody>
      </p:sp>
      <p:sp>
        <p:nvSpPr>
          <p:cNvPr id="4" name="Slide Number Placeholder 4"/>
          <p:cNvSpPr>
            <a:spLocks noGrp="1"/>
          </p:cNvSpPr>
          <p:nvPr>
            <p:ph type="sldNum" sz="quarter" idx="11"/>
          </p:nvPr>
        </p:nvSpPr>
        <p:spPr/>
        <p:txBody>
          <a:bodyPr/>
          <a:lstStyle>
            <a:lvl1pPr>
              <a:defRPr/>
            </a:lvl1pPr>
          </a:lstStyle>
          <a:p>
            <a:pPr>
              <a:defRPr/>
            </a:pPr>
            <a:fld id="{19BE9BC9-3107-4A85-BA56-0DE4039045CF}" type="slidenum">
              <a:rPr lang="en-US"/>
              <a:pPr>
                <a:defRPr/>
              </a:pPr>
              <a:t>‹Nr.›</a:t>
            </a:fld>
            <a:endParaRPr lang="en-US"/>
          </a:p>
        </p:txBody>
      </p:sp>
    </p:spTree>
    <p:extLst>
      <p:ext uri="{BB962C8B-B14F-4D97-AF65-F5344CB8AC3E}">
        <p14:creationId xmlns:p14="http://schemas.microsoft.com/office/powerpoint/2010/main" val="14688953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endParaRPr lang="es-ES"/>
          </a:p>
        </p:txBody>
      </p:sp>
      <p:sp>
        <p:nvSpPr>
          <p:cNvPr id="3" name="Slide Number Placeholder 3"/>
          <p:cNvSpPr>
            <a:spLocks noGrp="1"/>
          </p:cNvSpPr>
          <p:nvPr>
            <p:ph type="sldNum" sz="quarter" idx="11"/>
          </p:nvPr>
        </p:nvSpPr>
        <p:spPr/>
        <p:txBody>
          <a:bodyPr/>
          <a:lstStyle>
            <a:lvl1pPr>
              <a:defRPr/>
            </a:lvl1pPr>
          </a:lstStyle>
          <a:p>
            <a:pPr>
              <a:defRPr/>
            </a:pPr>
            <a:fld id="{AD996D3A-F6B3-4913-B2E6-500A9F0B8110}" type="slidenum">
              <a:rPr lang="en-US"/>
              <a:pPr>
                <a:defRPr/>
              </a:pPr>
              <a:t>‹Nr.›</a:t>
            </a:fld>
            <a:endParaRPr lang="en-US"/>
          </a:p>
        </p:txBody>
      </p:sp>
    </p:spTree>
    <p:extLst>
      <p:ext uri="{BB962C8B-B14F-4D97-AF65-F5344CB8AC3E}">
        <p14:creationId xmlns:p14="http://schemas.microsoft.com/office/powerpoint/2010/main" val="1825337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cSld name="En blanc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7DE6118-2437-4B30-8E3C-4D2BE6020583}" type="datetimeFigureOut">
              <a:rPr lang="en-US" smtClean="0"/>
              <a:t>5/26/20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‹Nr.›</a:t>
            </a:fld>
            <a:endParaRPr lang="en-US" dirty="0"/>
          </a:p>
        </p:txBody>
      </p:sp>
    </p:spTree>
    <p:extLst>
      <p:ext uri="{BB962C8B-B14F-4D97-AF65-F5344CB8AC3E}">
        <p14:creationId xmlns:p14="http://schemas.microsoft.com/office/powerpoint/2010/main" val="280420142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Footer Placeholder 5"/>
          <p:cNvSpPr>
            <a:spLocks noGrp="1"/>
          </p:cNvSpPr>
          <p:nvPr>
            <p:ph type="ftr" sz="quarter" idx="10"/>
          </p:nvPr>
        </p:nvSpPr>
        <p:spPr/>
        <p:txBody>
          <a:bodyPr/>
          <a:lstStyle>
            <a:lvl1pPr>
              <a:defRPr/>
            </a:lvl1pPr>
          </a:lstStyle>
          <a:p>
            <a:pPr>
              <a:defRPr/>
            </a:pPr>
            <a:endParaRPr lang="es-ES"/>
          </a:p>
        </p:txBody>
      </p:sp>
      <p:sp>
        <p:nvSpPr>
          <p:cNvPr id="6" name="Slide Number Placeholder 6"/>
          <p:cNvSpPr>
            <a:spLocks noGrp="1"/>
          </p:cNvSpPr>
          <p:nvPr>
            <p:ph type="sldNum" sz="quarter" idx="11"/>
          </p:nvPr>
        </p:nvSpPr>
        <p:spPr/>
        <p:txBody>
          <a:bodyPr/>
          <a:lstStyle>
            <a:lvl1pPr>
              <a:defRPr/>
            </a:lvl1pPr>
          </a:lstStyle>
          <a:p>
            <a:pPr>
              <a:defRPr/>
            </a:pPr>
            <a:fld id="{C01D7A3C-F99F-4887-B0B8-08E7EE5F66C0}" type="slidenum">
              <a:rPr lang="en-US"/>
              <a:pPr>
                <a:defRPr/>
              </a:pPr>
              <a:t>‹Nr.›</a:t>
            </a:fld>
            <a:endParaRPr lang="en-US"/>
          </a:p>
        </p:txBody>
      </p:sp>
    </p:spTree>
    <p:extLst>
      <p:ext uri="{BB962C8B-B14F-4D97-AF65-F5344CB8AC3E}">
        <p14:creationId xmlns:p14="http://schemas.microsoft.com/office/powerpoint/2010/main" val="402306465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a:t>Haga clic en el icono para agregar una imagen</a:t>
            </a:r>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Footer Placeholder 5"/>
          <p:cNvSpPr>
            <a:spLocks noGrp="1"/>
          </p:cNvSpPr>
          <p:nvPr>
            <p:ph type="ftr" sz="quarter" idx="10"/>
          </p:nvPr>
        </p:nvSpPr>
        <p:spPr/>
        <p:txBody>
          <a:bodyPr/>
          <a:lstStyle>
            <a:lvl1pPr>
              <a:defRPr/>
            </a:lvl1pPr>
          </a:lstStyle>
          <a:p>
            <a:pPr>
              <a:defRPr/>
            </a:pPr>
            <a:endParaRPr lang="es-ES"/>
          </a:p>
        </p:txBody>
      </p:sp>
      <p:sp>
        <p:nvSpPr>
          <p:cNvPr id="6" name="Slide Number Placeholder 6"/>
          <p:cNvSpPr>
            <a:spLocks noGrp="1"/>
          </p:cNvSpPr>
          <p:nvPr>
            <p:ph type="sldNum" sz="quarter" idx="11"/>
          </p:nvPr>
        </p:nvSpPr>
        <p:spPr/>
        <p:txBody>
          <a:bodyPr/>
          <a:lstStyle>
            <a:lvl1pPr>
              <a:defRPr/>
            </a:lvl1pPr>
          </a:lstStyle>
          <a:p>
            <a:pPr>
              <a:defRPr/>
            </a:pPr>
            <a:fld id="{CECFDBAB-6DAE-4280-A6DD-54EA02B69AA0}" type="slidenum">
              <a:rPr lang="en-US"/>
              <a:pPr>
                <a:defRPr/>
              </a:pPr>
              <a:t>‹Nr.›</a:t>
            </a:fld>
            <a:endParaRPr lang="en-US"/>
          </a:p>
        </p:txBody>
      </p:sp>
    </p:spTree>
    <p:extLst>
      <p:ext uri="{BB962C8B-B14F-4D97-AF65-F5344CB8AC3E}">
        <p14:creationId xmlns:p14="http://schemas.microsoft.com/office/powerpoint/2010/main" val="34119631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s-ES"/>
          </a:p>
        </p:txBody>
      </p:sp>
      <p:sp>
        <p:nvSpPr>
          <p:cNvPr id="5" name="Slide Number Placeholder 5"/>
          <p:cNvSpPr>
            <a:spLocks noGrp="1"/>
          </p:cNvSpPr>
          <p:nvPr>
            <p:ph type="sldNum" sz="quarter" idx="11"/>
          </p:nvPr>
        </p:nvSpPr>
        <p:spPr/>
        <p:txBody>
          <a:bodyPr/>
          <a:lstStyle>
            <a:lvl1pPr>
              <a:defRPr/>
            </a:lvl1pPr>
          </a:lstStyle>
          <a:p>
            <a:pPr>
              <a:defRPr/>
            </a:pPr>
            <a:fld id="{9AF81A9A-C29C-4A3F-82E6-F3E41187DCD8}" type="slidenum">
              <a:rPr lang="en-US"/>
              <a:pPr>
                <a:defRPr/>
              </a:pPr>
              <a:t>‹Nr.›</a:t>
            </a:fld>
            <a:endParaRPr lang="en-US"/>
          </a:p>
        </p:txBody>
      </p:sp>
    </p:spTree>
    <p:extLst>
      <p:ext uri="{BB962C8B-B14F-4D97-AF65-F5344CB8AC3E}">
        <p14:creationId xmlns:p14="http://schemas.microsoft.com/office/powerpoint/2010/main" val="37882127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6400" y="274639"/>
            <a:ext cx="2743200" cy="585152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09600" y="274639"/>
            <a:ext cx="7213600" cy="5851525"/>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s-ES"/>
          </a:p>
        </p:txBody>
      </p:sp>
      <p:sp>
        <p:nvSpPr>
          <p:cNvPr id="5" name="Slide Number Placeholder 5"/>
          <p:cNvSpPr>
            <a:spLocks noGrp="1"/>
          </p:cNvSpPr>
          <p:nvPr>
            <p:ph type="sldNum" sz="quarter" idx="11"/>
          </p:nvPr>
        </p:nvSpPr>
        <p:spPr/>
        <p:txBody>
          <a:bodyPr/>
          <a:lstStyle>
            <a:lvl1pPr>
              <a:defRPr/>
            </a:lvl1pPr>
          </a:lstStyle>
          <a:p>
            <a:pPr>
              <a:defRPr/>
            </a:pPr>
            <a:fld id="{02EFAE48-A857-48CA-B186-C5ECEB7F2808}" type="slidenum">
              <a:rPr lang="en-US"/>
              <a:pPr>
                <a:defRPr/>
              </a:pPr>
              <a:t>‹Nr.›</a:t>
            </a:fld>
            <a:endParaRPr lang="en-US"/>
          </a:p>
        </p:txBody>
      </p:sp>
    </p:spTree>
    <p:extLst>
      <p:ext uri="{BB962C8B-B14F-4D97-AF65-F5344CB8AC3E}">
        <p14:creationId xmlns:p14="http://schemas.microsoft.com/office/powerpoint/2010/main" val="364503593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s-ES"/>
              <a:t>Haga clic para modificar el estilo de título del patrón</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73EA013F-35F4-4E59-B24B-E1E9EB8526DE}" type="datetime1">
              <a:rPr lang="en-US">
                <a:solidFill>
                  <a:prstClr val="black"/>
                </a:solidFill>
              </a:rPr>
              <a:pPr>
                <a:defRPr/>
              </a:pPr>
              <a:t>5/26/20</a:t>
            </a:fld>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13122E45-0288-40FA-BAB4-968B77BC4389}" type="slidenum">
              <a:rPr lang="en-US"/>
              <a:pPr>
                <a:defRPr/>
              </a:pPr>
              <a:t>‹Nr.›</a:t>
            </a:fld>
            <a:endParaRPr lang="en-US"/>
          </a:p>
        </p:txBody>
      </p:sp>
    </p:spTree>
    <p:extLst>
      <p:ext uri="{BB962C8B-B14F-4D97-AF65-F5344CB8AC3E}">
        <p14:creationId xmlns:p14="http://schemas.microsoft.com/office/powerpoint/2010/main" val="41246966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Footer Placeholder 4"/>
          <p:cNvSpPr>
            <a:spLocks noGrp="1"/>
          </p:cNvSpPr>
          <p:nvPr>
            <p:ph type="ftr" sz="quarter" idx="10"/>
          </p:nvPr>
        </p:nvSpPr>
        <p:spPr/>
        <p:txBody>
          <a:bodyPr/>
          <a:lstStyle>
            <a:lvl1pPr>
              <a:defRPr/>
            </a:lvl1pPr>
          </a:lstStyle>
          <a:p>
            <a:pPr>
              <a:defRPr/>
            </a:pPr>
            <a:r>
              <a:rPr lang="es-ES_tradnl"/>
              <a:t>Gobierno de Chile | Ministerio del Interior</a:t>
            </a:r>
          </a:p>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818725CD-67D1-49D1-9DCB-A916BD13169A}" type="slidenum">
              <a:rPr lang="en-US"/>
              <a:pPr>
                <a:defRPr/>
              </a:pPr>
              <a:t>‹Nr.›</a:t>
            </a:fld>
            <a:endParaRPr lang="en-US"/>
          </a:p>
        </p:txBody>
      </p:sp>
    </p:spTree>
    <p:extLst>
      <p:ext uri="{BB962C8B-B14F-4D97-AF65-F5344CB8AC3E}">
        <p14:creationId xmlns:p14="http://schemas.microsoft.com/office/powerpoint/2010/main" val="413717520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s-ES"/>
              <a:t>Haga clic para modificar el estilo de título del patrón</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612678EE-A972-46E5-AE5F-3BAC3D96ABB5}" type="datetime1">
              <a:rPr lang="en-US">
                <a:solidFill>
                  <a:prstClr val="black"/>
                </a:solidFill>
              </a:rPr>
              <a:pPr>
                <a:defRPr/>
              </a:pPr>
              <a:t>5/26/20</a:t>
            </a:fld>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26F4BC4D-9AA2-4AE0-877A-CA0E24032D10}" type="slidenum">
              <a:rPr lang="en-US"/>
              <a:pPr>
                <a:defRPr/>
              </a:pPr>
              <a:t>‹Nr.›</a:t>
            </a:fld>
            <a:endParaRPr lang="en-US"/>
          </a:p>
        </p:txBody>
      </p:sp>
    </p:spTree>
    <p:extLst>
      <p:ext uri="{BB962C8B-B14F-4D97-AF65-F5344CB8AC3E}">
        <p14:creationId xmlns:p14="http://schemas.microsoft.com/office/powerpoint/2010/main" val="74321203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Date Placeholder 4"/>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0BE46669-DDEF-4B50-9845-5B1C583D4E2A}" type="datetime1">
              <a:rPr lang="en-US">
                <a:solidFill>
                  <a:prstClr val="black"/>
                </a:solidFill>
              </a:rPr>
              <a:pPr>
                <a:defRPr/>
              </a:pPr>
              <a:t>5/26/20</a:t>
            </a:fld>
            <a:endParaRPr lang="en-US">
              <a:solidFill>
                <a:prstClr val="black"/>
              </a:solidFill>
            </a:endParaRPr>
          </a:p>
        </p:txBody>
      </p:sp>
      <p:sp>
        <p:nvSpPr>
          <p:cNvPr id="6" name="Footer Placeholder 5"/>
          <p:cNvSpPr>
            <a:spLocks noGrp="1"/>
          </p:cNvSpPr>
          <p:nvPr>
            <p:ph type="ftr" sz="quarter" idx="11"/>
          </p:nvPr>
        </p:nvSpPr>
        <p:spPr/>
        <p:txBody>
          <a:bodyPr/>
          <a:lstStyle>
            <a:lvl1pPr>
              <a:defRPr/>
            </a:lvl1pPr>
          </a:lstStyle>
          <a:p>
            <a:pPr>
              <a:defRPr/>
            </a:pPr>
            <a:endParaRPr lang="es-ES"/>
          </a:p>
        </p:txBody>
      </p:sp>
      <p:sp>
        <p:nvSpPr>
          <p:cNvPr id="7" name="Slide Number Placeholder 6"/>
          <p:cNvSpPr>
            <a:spLocks noGrp="1"/>
          </p:cNvSpPr>
          <p:nvPr>
            <p:ph type="sldNum" sz="quarter" idx="12"/>
          </p:nvPr>
        </p:nvSpPr>
        <p:spPr/>
        <p:txBody>
          <a:bodyPr/>
          <a:lstStyle>
            <a:lvl1pPr>
              <a:defRPr/>
            </a:lvl1pPr>
          </a:lstStyle>
          <a:p>
            <a:pPr>
              <a:defRPr/>
            </a:pPr>
            <a:fld id="{70597EF5-DB23-444D-B25B-1C3FA8C33BF8}" type="slidenum">
              <a:rPr lang="en-US"/>
              <a:pPr>
                <a:defRPr/>
              </a:pPr>
              <a:t>‹Nr.›</a:t>
            </a:fld>
            <a:endParaRPr lang="en-US"/>
          </a:p>
        </p:txBody>
      </p:sp>
    </p:spTree>
    <p:extLst>
      <p:ext uri="{BB962C8B-B14F-4D97-AF65-F5344CB8AC3E}">
        <p14:creationId xmlns:p14="http://schemas.microsoft.com/office/powerpoint/2010/main" val="214640956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609600" y="1535113"/>
            <a:ext cx="5386917"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09600" y="2174875"/>
            <a:ext cx="5386917"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93368" y="1535113"/>
            <a:ext cx="5389033"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93368" y="2174875"/>
            <a:ext cx="5389033"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6DD01D12-4417-4812-A4A2-DF16060A2839}" type="datetime1">
              <a:rPr lang="en-US">
                <a:solidFill>
                  <a:prstClr val="black"/>
                </a:solidFill>
              </a:rPr>
              <a:pPr>
                <a:defRPr/>
              </a:pPr>
              <a:t>5/26/20</a:t>
            </a:fld>
            <a:endParaRPr lang="en-US">
              <a:solidFill>
                <a:prstClr val="black"/>
              </a:solidFill>
            </a:endParaRPr>
          </a:p>
        </p:txBody>
      </p:sp>
      <p:sp>
        <p:nvSpPr>
          <p:cNvPr id="8" name="Footer Placeholder 7"/>
          <p:cNvSpPr>
            <a:spLocks noGrp="1"/>
          </p:cNvSpPr>
          <p:nvPr>
            <p:ph type="ftr" sz="quarter" idx="11"/>
          </p:nvPr>
        </p:nvSpPr>
        <p:spPr/>
        <p:txBody>
          <a:bodyPr/>
          <a:lstStyle>
            <a:lvl1pPr>
              <a:defRPr/>
            </a:lvl1pPr>
          </a:lstStyle>
          <a:p>
            <a:pPr>
              <a:defRPr/>
            </a:pPr>
            <a:endParaRPr lang="es-ES"/>
          </a:p>
        </p:txBody>
      </p:sp>
      <p:sp>
        <p:nvSpPr>
          <p:cNvPr id="9" name="Slide Number Placeholder 8"/>
          <p:cNvSpPr>
            <a:spLocks noGrp="1"/>
          </p:cNvSpPr>
          <p:nvPr>
            <p:ph type="sldNum" sz="quarter" idx="12"/>
          </p:nvPr>
        </p:nvSpPr>
        <p:spPr/>
        <p:txBody>
          <a:bodyPr/>
          <a:lstStyle>
            <a:lvl1pPr>
              <a:defRPr/>
            </a:lvl1pPr>
          </a:lstStyle>
          <a:p>
            <a:pPr>
              <a:defRPr/>
            </a:pPr>
            <a:fld id="{5B57A9D9-36DD-4240-A631-135933CBB58F}" type="slidenum">
              <a:rPr lang="en-US"/>
              <a:pPr>
                <a:defRPr/>
              </a:pPr>
              <a:t>‹Nr.›</a:t>
            </a:fld>
            <a:endParaRPr lang="en-US"/>
          </a:p>
        </p:txBody>
      </p:sp>
    </p:spTree>
    <p:extLst>
      <p:ext uri="{BB962C8B-B14F-4D97-AF65-F5344CB8AC3E}">
        <p14:creationId xmlns:p14="http://schemas.microsoft.com/office/powerpoint/2010/main" val="388314862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Footer Placeholder 3"/>
          <p:cNvSpPr>
            <a:spLocks noGrp="1"/>
          </p:cNvSpPr>
          <p:nvPr>
            <p:ph type="ftr" sz="quarter" idx="10"/>
          </p:nvPr>
        </p:nvSpPr>
        <p:spPr/>
        <p:txBody>
          <a:bodyPr/>
          <a:lstStyle>
            <a:lvl1pPr>
              <a:defRPr/>
            </a:lvl1pPr>
          </a:lstStyle>
          <a:p>
            <a:pPr>
              <a:defRPr/>
            </a:pPr>
            <a:endParaRPr lang="es-ES"/>
          </a:p>
        </p:txBody>
      </p:sp>
      <p:sp>
        <p:nvSpPr>
          <p:cNvPr id="4" name="Slide Number Placeholder 4"/>
          <p:cNvSpPr>
            <a:spLocks noGrp="1"/>
          </p:cNvSpPr>
          <p:nvPr>
            <p:ph type="sldNum" sz="quarter" idx="11"/>
          </p:nvPr>
        </p:nvSpPr>
        <p:spPr/>
        <p:txBody>
          <a:bodyPr/>
          <a:lstStyle>
            <a:lvl1pPr>
              <a:defRPr/>
            </a:lvl1pPr>
          </a:lstStyle>
          <a:p>
            <a:pPr>
              <a:defRPr/>
            </a:pPr>
            <a:fld id="{19BE9BC9-3107-4A85-BA56-0DE4039045CF}" type="slidenum">
              <a:rPr lang="en-US"/>
              <a:pPr>
                <a:defRPr/>
              </a:pPr>
              <a:t>‹Nr.›</a:t>
            </a:fld>
            <a:endParaRPr lang="en-US"/>
          </a:p>
        </p:txBody>
      </p:sp>
    </p:spTree>
    <p:extLst>
      <p:ext uri="{BB962C8B-B14F-4D97-AF65-F5344CB8AC3E}">
        <p14:creationId xmlns:p14="http://schemas.microsoft.com/office/powerpoint/2010/main" val="414050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s-ES"/>
              <a:t>Haga clic para modificar el estilo de título del patrón</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73EA013F-35F4-4E59-B24B-E1E9EB8526DE}" type="datetime1">
              <a:rPr lang="en-US"/>
              <a:pPr>
                <a:defRPr/>
              </a:pPr>
              <a:t>5/26/20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13122E45-0288-40FA-BAB4-968B77BC4389}" type="slidenum">
              <a:rPr lang="en-US"/>
              <a:pPr>
                <a:defRPr/>
              </a:pPr>
              <a:t>‹Nr.›</a:t>
            </a:fld>
            <a:endParaRPr lang="en-US"/>
          </a:p>
        </p:txBody>
      </p:sp>
    </p:spTree>
    <p:extLst>
      <p:ext uri="{BB962C8B-B14F-4D97-AF65-F5344CB8AC3E}">
        <p14:creationId xmlns:p14="http://schemas.microsoft.com/office/powerpoint/2010/main" val="343412640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endParaRPr lang="es-ES"/>
          </a:p>
        </p:txBody>
      </p:sp>
      <p:sp>
        <p:nvSpPr>
          <p:cNvPr id="3" name="Slide Number Placeholder 3"/>
          <p:cNvSpPr>
            <a:spLocks noGrp="1"/>
          </p:cNvSpPr>
          <p:nvPr>
            <p:ph type="sldNum" sz="quarter" idx="11"/>
          </p:nvPr>
        </p:nvSpPr>
        <p:spPr/>
        <p:txBody>
          <a:bodyPr/>
          <a:lstStyle>
            <a:lvl1pPr>
              <a:defRPr/>
            </a:lvl1pPr>
          </a:lstStyle>
          <a:p>
            <a:pPr>
              <a:defRPr/>
            </a:pPr>
            <a:fld id="{AD996D3A-F6B3-4913-B2E6-500A9F0B8110}" type="slidenum">
              <a:rPr lang="en-US"/>
              <a:pPr>
                <a:defRPr/>
              </a:pPr>
              <a:t>‹Nr.›</a:t>
            </a:fld>
            <a:endParaRPr lang="en-US"/>
          </a:p>
        </p:txBody>
      </p:sp>
    </p:spTree>
    <p:extLst>
      <p:ext uri="{BB962C8B-B14F-4D97-AF65-F5344CB8AC3E}">
        <p14:creationId xmlns:p14="http://schemas.microsoft.com/office/powerpoint/2010/main" val="118087068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Footer Placeholder 5"/>
          <p:cNvSpPr>
            <a:spLocks noGrp="1"/>
          </p:cNvSpPr>
          <p:nvPr>
            <p:ph type="ftr" sz="quarter" idx="10"/>
          </p:nvPr>
        </p:nvSpPr>
        <p:spPr/>
        <p:txBody>
          <a:bodyPr/>
          <a:lstStyle>
            <a:lvl1pPr>
              <a:defRPr/>
            </a:lvl1pPr>
          </a:lstStyle>
          <a:p>
            <a:pPr>
              <a:defRPr/>
            </a:pPr>
            <a:endParaRPr lang="es-ES"/>
          </a:p>
        </p:txBody>
      </p:sp>
      <p:sp>
        <p:nvSpPr>
          <p:cNvPr id="6" name="Slide Number Placeholder 6"/>
          <p:cNvSpPr>
            <a:spLocks noGrp="1"/>
          </p:cNvSpPr>
          <p:nvPr>
            <p:ph type="sldNum" sz="quarter" idx="11"/>
          </p:nvPr>
        </p:nvSpPr>
        <p:spPr/>
        <p:txBody>
          <a:bodyPr/>
          <a:lstStyle>
            <a:lvl1pPr>
              <a:defRPr/>
            </a:lvl1pPr>
          </a:lstStyle>
          <a:p>
            <a:pPr>
              <a:defRPr/>
            </a:pPr>
            <a:fld id="{C01D7A3C-F99F-4887-B0B8-08E7EE5F66C0}" type="slidenum">
              <a:rPr lang="en-US"/>
              <a:pPr>
                <a:defRPr/>
              </a:pPr>
              <a:t>‹Nr.›</a:t>
            </a:fld>
            <a:endParaRPr lang="en-US"/>
          </a:p>
        </p:txBody>
      </p:sp>
    </p:spTree>
    <p:extLst>
      <p:ext uri="{BB962C8B-B14F-4D97-AF65-F5344CB8AC3E}">
        <p14:creationId xmlns:p14="http://schemas.microsoft.com/office/powerpoint/2010/main" val="379793964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a:t>Haga clic en el icono para agregar una imagen</a:t>
            </a:r>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Footer Placeholder 5"/>
          <p:cNvSpPr>
            <a:spLocks noGrp="1"/>
          </p:cNvSpPr>
          <p:nvPr>
            <p:ph type="ftr" sz="quarter" idx="10"/>
          </p:nvPr>
        </p:nvSpPr>
        <p:spPr/>
        <p:txBody>
          <a:bodyPr/>
          <a:lstStyle>
            <a:lvl1pPr>
              <a:defRPr/>
            </a:lvl1pPr>
          </a:lstStyle>
          <a:p>
            <a:pPr>
              <a:defRPr/>
            </a:pPr>
            <a:endParaRPr lang="es-ES"/>
          </a:p>
        </p:txBody>
      </p:sp>
      <p:sp>
        <p:nvSpPr>
          <p:cNvPr id="6" name="Slide Number Placeholder 6"/>
          <p:cNvSpPr>
            <a:spLocks noGrp="1"/>
          </p:cNvSpPr>
          <p:nvPr>
            <p:ph type="sldNum" sz="quarter" idx="11"/>
          </p:nvPr>
        </p:nvSpPr>
        <p:spPr/>
        <p:txBody>
          <a:bodyPr/>
          <a:lstStyle>
            <a:lvl1pPr>
              <a:defRPr/>
            </a:lvl1pPr>
          </a:lstStyle>
          <a:p>
            <a:pPr>
              <a:defRPr/>
            </a:pPr>
            <a:fld id="{CECFDBAB-6DAE-4280-A6DD-54EA02B69AA0}" type="slidenum">
              <a:rPr lang="en-US"/>
              <a:pPr>
                <a:defRPr/>
              </a:pPr>
              <a:t>‹Nr.›</a:t>
            </a:fld>
            <a:endParaRPr lang="en-US"/>
          </a:p>
        </p:txBody>
      </p:sp>
    </p:spTree>
    <p:extLst>
      <p:ext uri="{BB962C8B-B14F-4D97-AF65-F5344CB8AC3E}">
        <p14:creationId xmlns:p14="http://schemas.microsoft.com/office/powerpoint/2010/main" val="83554518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s-ES"/>
          </a:p>
        </p:txBody>
      </p:sp>
      <p:sp>
        <p:nvSpPr>
          <p:cNvPr id="5" name="Slide Number Placeholder 5"/>
          <p:cNvSpPr>
            <a:spLocks noGrp="1"/>
          </p:cNvSpPr>
          <p:nvPr>
            <p:ph type="sldNum" sz="quarter" idx="11"/>
          </p:nvPr>
        </p:nvSpPr>
        <p:spPr/>
        <p:txBody>
          <a:bodyPr/>
          <a:lstStyle>
            <a:lvl1pPr>
              <a:defRPr/>
            </a:lvl1pPr>
          </a:lstStyle>
          <a:p>
            <a:pPr>
              <a:defRPr/>
            </a:pPr>
            <a:fld id="{9AF81A9A-C29C-4A3F-82E6-F3E41187DCD8}" type="slidenum">
              <a:rPr lang="en-US"/>
              <a:pPr>
                <a:defRPr/>
              </a:pPr>
              <a:t>‹Nr.›</a:t>
            </a:fld>
            <a:endParaRPr lang="en-US"/>
          </a:p>
        </p:txBody>
      </p:sp>
    </p:spTree>
    <p:extLst>
      <p:ext uri="{BB962C8B-B14F-4D97-AF65-F5344CB8AC3E}">
        <p14:creationId xmlns:p14="http://schemas.microsoft.com/office/powerpoint/2010/main" val="395660163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6400" y="274639"/>
            <a:ext cx="2743200" cy="585152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09600" y="274639"/>
            <a:ext cx="7213600" cy="5851525"/>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s-ES"/>
          </a:p>
        </p:txBody>
      </p:sp>
      <p:sp>
        <p:nvSpPr>
          <p:cNvPr id="5" name="Slide Number Placeholder 5"/>
          <p:cNvSpPr>
            <a:spLocks noGrp="1"/>
          </p:cNvSpPr>
          <p:nvPr>
            <p:ph type="sldNum" sz="quarter" idx="11"/>
          </p:nvPr>
        </p:nvSpPr>
        <p:spPr/>
        <p:txBody>
          <a:bodyPr/>
          <a:lstStyle>
            <a:lvl1pPr>
              <a:defRPr/>
            </a:lvl1pPr>
          </a:lstStyle>
          <a:p>
            <a:pPr>
              <a:defRPr/>
            </a:pPr>
            <a:fld id="{02EFAE48-A857-48CA-B186-C5ECEB7F2808}" type="slidenum">
              <a:rPr lang="en-US"/>
              <a:pPr>
                <a:defRPr/>
              </a:pPr>
              <a:t>‹Nr.›</a:t>
            </a:fld>
            <a:endParaRPr lang="en-US"/>
          </a:p>
        </p:txBody>
      </p:sp>
    </p:spTree>
    <p:extLst>
      <p:ext uri="{BB962C8B-B14F-4D97-AF65-F5344CB8AC3E}">
        <p14:creationId xmlns:p14="http://schemas.microsoft.com/office/powerpoint/2010/main" val="401378928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s-ES"/>
              <a:t>Haga clic para modificar el estilo de título del patrón</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73EA013F-35F4-4E59-B24B-E1E9EB8526DE}" type="datetime1">
              <a:rPr lang="en-US">
                <a:solidFill>
                  <a:prstClr val="black"/>
                </a:solidFill>
              </a:rPr>
              <a:pPr>
                <a:defRPr/>
              </a:pPr>
              <a:t>5/26/20</a:t>
            </a:fld>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13122E45-0288-40FA-BAB4-968B77BC4389}" type="slidenum">
              <a:rPr lang="en-US"/>
              <a:pPr>
                <a:defRPr/>
              </a:pPr>
              <a:t>‹Nr.›</a:t>
            </a:fld>
            <a:endParaRPr lang="en-US"/>
          </a:p>
        </p:txBody>
      </p:sp>
    </p:spTree>
    <p:extLst>
      <p:ext uri="{BB962C8B-B14F-4D97-AF65-F5344CB8AC3E}">
        <p14:creationId xmlns:p14="http://schemas.microsoft.com/office/powerpoint/2010/main" val="299462667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Footer Placeholder 4"/>
          <p:cNvSpPr>
            <a:spLocks noGrp="1"/>
          </p:cNvSpPr>
          <p:nvPr>
            <p:ph type="ftr" sz="quarter" idx="10"/>
          </p:nvPr>
        </p:nvSpPr>
        <p:spPr/>
        <p:txBody>
          <a:bodyPr/>
          <a:lstStyle>
            <a:lvl1pPr>
              <a:defRPr/>
            </a:lvl1pPr>
          </a:lstStyle>
          <a:p>
            <a:pPr>
              <a:defRPr/>
            </a:pPr>
            <a:r>
              <a:rPr lang="es-ES_tradnl"/>
              <a:t>Gobierno de Chile | Ministerio del Interior</a:t>
            </a:r>
          </a:p>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818725CD-67D1-49D1-9DCB-A916BD13169A}" type="slidenum">
              <a:rPr lang="en-US"/>
              <a:pPr>
                <a:defRPr/>
              </a:pPr>
              <a:t>‹Nr.›</a:t>
            </a:fld>
            <a:endParaRPr lang="en-US"/>
          </a:p>
        </p:txBody>
      </p:sp>
    </p:spTree>
    <p:extLst>
      <p:ext uri="{BB962C8B-B14F-4D97-AF65-F5344CB8AC3E}">
        <p14:creationId xmlns:p14="http://schemas.microsoft.com/office/powerpoint/2010/main" val="245805310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s-ES"/>
              <a:t>Haga clic para modificar el estilo de título del patrón</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612678EE-A972-46E5-AE5F-3BAC3D96ABB5}" type="datetime1">
              <a:rPr lang="en-US">
                <a:solidFill>
                  <a:prstClr val="black"/>
                </a:solidFill>
              </a:rPr>
              <a:pPr>
                <a:defRPr/>
              </a:pPr>
              <a:t>5/26/20</a:t>
            </a:fld>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26F4BC4D-9AA2-4AE0-877A-CA0E24032D10}" type="slidenum">
              <a:rPr lang="en-US"/>
              <a:pPr>
                <a:defRPr/>
              </a:pPr>
              <a:t>‹Nr.›</a:t>
            </a:fld>
            <a:endParaRPr lang="en-US"/>
          </a:p>
        </p:txBody>
      </p:sp>
    </p:spTree>
    <p:extLst>
      <p:ext uri="{BB962C8B-B14F-4D97-AF65-F5344CB8AC3E}">
        <p14:creationId xmlns:p14="http://schemas.microsoft.com/office/powerpoint/2010/main" val="76179429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Date Placeholder 4"/>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0BE46669-DDEF-4B50-9845-5B1C583D4E2A}" type="datetime1">
              <a:rPr lang="en-US">
                <a:solidFill>
                  <a:prstClr val="black"/>
                </a:solidFill>
              </a:rPr>
              <a:pPr>
                <a:defRPr/>
              </a:pPr>
              <a:t>5/26/20</a:t>
            </a:fld>
            <a:endParaRPr lang="en-US">
              <a:solidFill>
                <a:prstClr val="black"/>
              </a:solidFill>
            </a:endParaRPr>
          </a:p>
        </p:txBody>
      </p:sp>
      <p:sp>
        <p:nvSpPr>
          <p:cNvPr id="6" name="Footer Placeholder 5"/>
          <p:cNvSpPr>
            <a:spLocks noGrp="1"/>
          </p:cNvSpPr>
          <p:nvPr>
            <p:ph type="ftr" sz="quarter" idx="11"/>
          </p:nvPr>
        </p:nvSpPr>
        <p:spPr/>
        <p:txBody>
          <a:bodyPr/>
          <a:lstStyle>
            <a:lvl1pPr>
              <a:defRPr/>
            </a:lvl1pPr>
          </a:lstStyle>
          <a:p>
            <a:pPr>
              <a:defRPr/>
            </a:pPr>
            <a:endParaRPr lang="es-ES"/>
          </a:p>
        </p:txBody>
      </p:sp>
      <p:sp>
        <p:nvSpPr>
          <p:cNvPr id="7" name="Slide Number Placeholder 6"/>
          <p:cNvSpPr>
            <a:spLocks noGrp="1"/>
          </p:cNvSpPr>
          <p:nvPr>
            <p:ph type="sldNum" sz="quarter" idx="12"/>
          </p:nvPr>
        </p:nvSpPr>
        <p:spPr/>
        <p:txBody>
          <a:bodyPr/>
          <a:lstStyle>
            <a:lvl1pPr>
              <a:defRPr/>
            </a:lvl1pPr>
          </a:lstStyle>
          <a:p>
            <a:pPr>
              <a:defRPr/>
            </a:pPr>
            <a:fld id="{70597EF5-DB23-444D-B25B-1C3FA8C33BF8}" type="slidenum">
              <a:rPr lang="en-US"/>
              <a:pPr>
                <a:defRPr/>
              </a:pPr>
              <a:t>‹Nr.›</a:t>
            </a:fld>
            <a:endParaRPr lang="en-US"/>
          </a:p>
        </p:txBody>
      </p:sp>
    </p:spTree>
    <p:extLst>
      <p:ext uri="{BB962C8B-B14F-4D97-AF65-F5344CB8AC3E}">
        <p14:creationId xmlns:p14="http://schemas.microsoft.com/office/powerpoint/2010/main" val="52799494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609600" y="1535113"/>
            <a:ext cx="5386917"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09600" y="2174875"/>
            <a:ext cx="5386917"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93368" y="1535113"/>
            <a:ext cx="5389033"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93368" y="2174875"/>
            <a:ext cx="5389033"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6DD01D12-4417-4812-A4A2-DF16060A2839}" type="datetime1">
              <a:rPr lang="en-US">
                <a:solidFill>
                  <a:prstClr val="black"/>
                </a:solidFill>
              </a:rPr>
              <a:pPr>
                <a:defRPr/>
              </a:pPr>
              <a:t>5/26/20</a:t>
            </a:fld>
            <a:endParaRPr lang="en-US">
              <a:solidFill>
                <a:prstClr val="black"/>
              </a:solidFill>
            </a:endParaRPr>
          </a:p>
        </p:txBody>
      </p:sp>
      <p:sp>
        <p:nvSpPr>
          <p:cNvPr id="8" name="Footer Placeholder 7"/>
          <p:cNvSpPr>
            <a:spLocks noGrp="1"/>
          </p:cNvSpPr>
          <p:nvPr>
            <p:ph type="ftr" sz="quarter" idx="11"/>
          </p:nvPr>
        </p:nvSpPr>
        <p:spPr/>
        <p:txBody>
          <a:bodyPr/>
          <a:lstStyle>
            <a:lvl1pPr>
              <a:defRPr/>
            </a:lvl1pPr>
          </a:lstStyle>
          <a:p>
            <a:pPr>
              <a:defRPr/>
            </a:pPr>
            <a:endParaRPr lang="es-ES"/>
          </a:p>
        </p:txBody>
      </p:sp>
      <p:sp>
        <p:nvSpPr>
          <p:cNvPr id="9" name="Slide Number Placeholder 8"/>
          <p:cNvSpPr>
            <a:spLocks noGrp="1"/>
          </p:cNvSpPr>
          <p:nvPr>
            <p:ph type="sldNum" sz="quarter" idx="12"/>
          </p:nvPr>
        </p:nvSpPr>
        <p:spPr/>
        <p:txBody>
          <a:bodyPr/>
          <a:lstStyle>
            <a:lvl1pPr>
              <a:defRPr/>
            </a:lvl1pPr>
          </a:lstStyle>
          <a:p>
            <a:pPr>
              <a:defRPr/>
            </a:pPr>
            <a:fld id="{5B57A9D9-36DD-4240-A631-135933CBB58F}" type="slidenum">
              <a:rPr lang="en-US"/>
              <a:pPr>
                <a:defRPr/>
              </a:pPr>
              <a:t>‹Nr.›</a:t>
            </a:fld>
            <a:endParaRPr lang="en-US"/>
          </a:p>
        </p:txBody>
      </p:sp>
    </p:spTree>
    <p:extLst>
      <p:ext uri="{BB962C8B-B14F-4D97-AF65-F5344CB8AC3E}">
        <p14:creationId xmlns:p14="http://schemas.microsoft.com/office/powerpoint/2010/main" val="3521885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Footer Placeholder 4"/>
          <p:cNvSpPr>
            <a:spLocks noGrp="1"/>
          </p:cNvSpPr>
          <p:nvPr>
            <p:ph type="ftr" sz="quarter" idx="10"/>
          </p:nvPr>
        </p:nvSpPr>
        <p:spPr/>
        <p:txBody>
          <a:bodyPr/>
          <a:lstStyle>
            <a:lvl1pPr>
              <a:defRPr/>
            </a:lvl1pPr>
          </a:lstStyle>
          <a:p>
            <a:pPr>
              <a:defRPr/>
            </a:pPr>
            <a:r>
              <a:rPr lang="es-ES_tradnl"/>
              <a:t>Gobierno de Chile | Ministerio del Interior</a:t>
            </a:r>
          </a:p>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818725CD-67D1-49D1-9DCB-A916BD13169A}" type="slidenum">
              <a:rPr lang="en-US"/>
              <a:pPr>
                <a:defRPr/>
              </a:pPr>
              <a:t>‹Nr.›</a:t>
            </a:fld>
            <a:endParaRPr lang="en-US"/>
          </a:p>
        </p:txBody>
      </p:sp>
    </p:spTree>
    <p:extLst>
      <p:ext uri="{BB962C8B-B14F-4D97-AF65-F5344CB8AC3E}">
        <p14:creationId xmlns:p14="http://schemas.microsoft.com/office/powerpoint/2010/main" val="163938933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Footer Placeholder 3"/>
          <p:cNvSpPr>
            <a:spLocks noGrp="1"/>
          </p:cNvSpPr>
          <p:nvPr>
            <p:ph type="ftr" sz="quarter" idx="10"/>
          </p:nvPr>
        </p:nvSpPr>
        <p:spPr/>
        <p:txBody>
          <a:bodyPr/>
          <a:lstStyle>
            <a:lvl1pPr>
              <a:defRPr/>
            </a:lvl1pPr>
          </a:lstStyle>
          <a:p>
            <a:pPr>
              <a:defRPr/>
            </a:pPr>
            <a:endParaRPr lang="es-ES"/>
          </a:p>
        </p:txBody>
      </p:sp>
      <p:sp>
        <p:nvSpPr>
          <p:cNvPr id="4" name="Slide Number Placeholder 4"/>
          <p:cNvSpPr>
            <a:spLocks noGrp="1"/>
          </p:cNvSpPr>
          <p:nvPr>
            <p:ph type="sldNum" sz="quarter" idx="11"/>
          </p:nvPr>
        </p:nvSpPr>
        <p:spPr/>
        <p:txBody>
          <a:bodyPr/>
          <a:lstStyle>
            <a:lvl1pPr>
              <a:defRPr/>
            </a:lvl1pPr>
          </a:lstStyle>
          <a:p>
            <a:pPr>
              <a:defRPr/>
            </a:pPr>
            <a:fld id="{19BE9BC9-3107-4A85-BA56-0DE4039045CF}" type="slidenum">
              <a:rPr lang="en-US"/>
              <a:pPr>
                <a:defRPr/>
              </a:pPr>
              <a:t>‹Nr.›</a:t>
            </a:fld>
            <a:endParaRPr lang="en-US"/>
          </a:p>
        </p:txBody>
      </p:sp>
    </p:spTree>
    <p:extLst>
      <p:ext uri="{BB962C8B-B14F-4D97-AF65-F5344CB8AC3E}">
        <p14:creationId xmlns:p14="http://schemas.microsoft.com/office/powerpoint/2010/main" val="244732182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endParaRPr lang="es-ES"/>
          </a:p>
        </p:txBody>
      </p:sp>
      <p:sp>
        <p:nvSpPr>
          <p:cNvPr id="3" name="Slide Number Placeholder 3"/>
          <p:cNvSpPr>
            <a:spLocks noGrp="1"/>
          </p:cNvSpPr>
          <p:nvPr>
            <p:ph type="sldNum" sz="quarter" idx="11"/>
          </p:nvPr>
        </p:nvSpPr>
        <p:spPr/>
        <p:txBody>
          <a:bodyPr/>
          <a:lstStyle>
            <a:lvl1pPr>
              <a:defRPr/>
            </a:lvl1pPr>
          </a:lstStyle>
          <a:p>
            <a:pPr>
              <a:defRPr/>
            </a:pPr>
            <a:fld id="{AD996D3A-F6B3-4913-B2E6-500A9F0B8110}" type="slidenum">
              <a:rPr lang="en-US"/>
              <a:pPr>
                <a:defRPr/>
              </a:pPr>
              <a:t>‹Nr.›</a:t>
            </a:fld>
            <a:endParaRPr lang="en-US"/>
          </a:p>
        </p:txBody>
      </p:sp>
    </p:spTree>
    <p:extLst>
      <p:ext uri="{BB962C8B-B14F-4D97-AF65-F5344CB8AC3E}">
        <p14:creationId xmlns:p14="http://schemas.microsoft.com/office/powerpoint/2010/main" val="269273694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Footer Placeholder 5"/>
          <p:cNvSpPr>
            <a:spLocks noGrp="1"/>
          </p:cNvSpPr>
          <p:nvPr>
            <p:ph type="ftr" sz="quarter" idx="10"/>
          </p:nvPr>
        </p:nvSpPr>
        <p:spPr/>
        <p:txBody>
          <a:bodyPr/>
          <a:lstStyle>
            <a:lvl1pPr>
              <a:defRPr/>
            </a:lvl1pPr>
          </a:lstStyle>
          <a:p>
            <a:pPr>
              <a:defRPr/>
            </a:pPr>
            <a:endParaRPr lang="es-ES"/>
          </a:p>
        </p:txBody>
      </p:sp>
      <p:sp>
        <p:nvSpPr>
          <p:cNvPr id="6" name="Slide Number Placeholder 6"/>
          <p:cNvSpPr>
            <a:spLocks noGrp="1"/>
          </p:cNvSpPr>
          <p:nvPr>
            <p:ph type="sldNum" sz="quarter" idx="11"/>
          </p:nvPr>
        </p:nvSpPr>
        <p:spPr/>
        <p:txBody>
          <a:bodyPr/>
          <a:lstStyle>
            <a:lvl1pPr>
              <a:defRPr/>
            </a:lvl1pPr>
          </a:lstStyle>
          <a:p>
            <a:pPr>
              <a:defRPr/>
            </a:pPr>
            <a:fld id="{C01D7A3C-F99F-4887-B0B8-08E7EE5F66C0}" type="slidenum">
              <a:rPr lang="en-US"/>
              <a:pPr>
                <a:defRPr/>
              </a:pPr>
              <a:t>‹Nr.›</a:t>
            </a:fld>
            <a:endParaRPr lang="en-US"/>
          </a:p>
        </p:txBody>
      </p:sp>
    </p:spTree>
    <p:extLst>
      <p:ext uri="{BB962C8B-B14F-4D97-AF65-F5344CB8AC3E}">
        <p14:creationId xmlns:p14="http://schemas.microsoft.com/office/powerpoint/2010/main" val="355352493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a:t>Haga clic en el icono para agregar una imagen</a:t>
            </a:r>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Footer Placeholder 5"/>
          <p:cNvSpPr>
            <a:spLocks noGrp="1"/>
          </p:cNvSpPr>
          <p:nvPr>
            <p:ph type="ftr" sz="quarter" idx="10"/>
          </p:nvPr>
        </p:nvSpPr>
        <p:spPr/>
        <p:txBody>
          <a:bodyPr/>
          <a:lstStyle>
            <a:lvl1pPr>
              <a:defRPr/>
            </a:lvl1pPr>
          </a:lstStyle>
          <a:p>
            <a:pPr>
              <a:defRPr/>
            </a:pPr>
            <a:endParaRPr lang="es-ES"/>
          </a:p>
        </p:txBody>
      </p:sp>
      <p:sp>
        <p:nvSpPr>
          <p:cNvPr id="6" name="Slide Number Placeholder 6"/>
          <p:cNvSpPr>
            <a:spLocks noGrp="1"/>
          </p:cNvSpPr>
          <p:nvPr>
            <p:ph type="sldNum" sz="quarter" idx="11"/>
          </p:nvPr>
        </p:nvSpPr>
        <p:spPr/>
        <p:txBody>
          <a:bodyPr/>
          <a:lstStyle>
            <a:lvl1pPr>
              <a:defRPr/>
            </a:lvl1pPr>
          </a:lstStyle>
          <a:p>
            <a:pPr>
              <a:defRPr/>
            </a:pPr>
            <a:fld id="{CECFDBAB-6DAE-4280-A6DD-54EA02B69AA0}" type="slidenum">
              <a:rPr lang="en-US"/>
              <a:pPr>
                <a:defRPr/>
              </a:pPr>
              <a:t>‹Nr.›</a:t>
            </a:fld>
            <a:endParaRPr lang="en-US"/>
          </a:p>
        </p:txBody>
      </p:sp>
    </p:spTree>
    <p:extLst>
      <p:ext uri="{BB962C8B-B14F-4D97-AF65-F5344CB8AC3E}">
        <p14:creationId xmlns:p14="http://schemas.microsoft.com/office/powerpoint/2010/main" val="170237255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s-ES"/>
          </a:p>
        </p:txBody>
      </p:sp>
      <p:sp>
        <p:nvSpPr>
          <p:cNvPr id="5" name="Slide Number Placeholder 5"/>
          <p:cNvSpPr>
            <a:spLocks noGrp="1"/>
          </p:cNvSpPr>
          <p:nvPr>
            <p:ph type="sldNum" sz="quarter" idx="11"/>
          </p:nvPr>
        </p:nvSpPr>
        <p:spPr/>
        <p:txBody>
          <a:bodyPr/>
          <a:lstStyle>
            <a:lvl1pPr>
              <a:defRPr/>
            </a:lvl1pPr>
          </a:lstStyle>
          <a:p>
            <a:pPr>
              <a:defRPr/>
            </a:pPr>
            <a:fld id="{9AF81A9A-C29C-4A3F-82E6-F3E41187DCD8}" type="slidenum">
              <a:rPr lang="en-US"/>
              <a:pPr>
                <a:defRPr/>
              </a:pPr>
              <a:t>‹Nr.›</a:t>
            </a:fld>
            <a:endParaRPr lang="en-US"/>
          </a:p>
        </p:txBody>
      </p:sp>
    </p:spTree>
    <p:extLst>
      <p:ext uri="{BB962C8B-B14F-4D97-AF65-F5344CB8AC3E}">
        <p14:creationId xmlns:p14="http://schemas.microsoft.com/office/powerpoint/2010/main" val="365382523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6400" y="274639"/>
            <a:ext cx="2743200" cy="585152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09600" y="274639"/>
            <a:ext cx="7213600" cy="5851525"/>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s-ES"/>
          </a:p>
        </p:txBody>
      </p:sp>
      <p:sp>
        <p:nvSpPr>
          <p:cNvPr id="5" name="Slide Number Placeholder 5"/>
          <p:cNvSpPr>
            <a:spLocks noGrp="1"/>
          </p:cNvSpPr>
          <p:nvPr>
            <p:ph type="sldNum" sz="quarter" idx="11"/>
          </p:nvPr>
        </p:nvSpPr>
        <p:spPr/>
        <p:txBody>
          <a:bodyPr/>
          <a:lstStyle>
            <a:lvl1pPr>
              <a:defRPr/>
            </a:lvl1pPr>
          </a:lstStyle>
          <a:p>
            <a:pPr>
              <a:defRPr/>
            </a:pPr>
            <a:fld id="{02EFAE48-A857-48CA-B186-C5ECEB7F2808}" type="slidenum">
              <a:rPr lang="en-US"/>
              <a:pPr>
                <a:defRPr/>
              </a:pPr>
              <a:t>‹Nr.›</a:t>
            </a:fld>
            <a:endParaRPr lang="en-US"/>
          </a:p>
        </p:txBody>
      </p:sp>
    </p:spTree>
    <p:extLst>
      <p:ext uri="{BB962C8B-B14F-4D97-AF65-F5344CB8AC3E}">
        <p14:creationId xmlns:p14="http://schemas.microsoft.com/office/powerpoint/2010/main" val="15564185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png"/><Relationship Id="rId10"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8.xml"/><Relationship Id="rId12" Type="http://schemas.openxmlformats.org/officeDocument/2006/relationships/theme" Target="../theme/theme2.xml"/><Relationship Id="rId1" Type="http://schemas.openxmlformats.org/officeDocument/2006/relationships/slideLayout" Target="../slideLayouts/slideLayout8.xml"/><Relationship Id="rId2" Type="http://schemas.openxmlformats.org/officeDocument/2006/relationships/slideLayout" Target="../slideLayouts/slideLayout9.xml"/><Relationship Id="rId3" Type="http://schemas.openxmlformats.org/officeDocument/2006/relationships/slideLayout" Target="../slideLayouts/slideLayout10.xml"/><Relationship Id="rId4" Type="http://schemas.openxmlformats.org/officeDocument/2006/relationships/slideLayout" Target="../slideLayouts/slideLayout11.xml"/><Relationship Id="rId5" Type="http://schemas.openxmlformats.org/officeDocument/2006/relationships/slideLayout" Target="../slideLayouts/slideLayout12.xml"/><Relationship Id="rId6" Type="http://schemas.openxmlformats.org/officeDocument/2006/relationships/slideLayout" Target="../slideLayouts/slideLayout13.xml"/><Relationship Id="rId7" Type="http://schemas.openxmlformats.org/officeDocument/2006/relationships/slideLayout" Target="../slideLayouts/slideLayout14.xml"/><Relationship Id="rId8" Type="http://schemas.openxmlformats.org/officeDocument/2006/relationships/slideLayout" Target="../slideLayouts/slideLayout15.xml"/><Relationship Id="rId9" Type="http://schemas.openxmlformats.org/officeDocument/2006/relationships/slideLayout" Target="../slideLayouts/slideLayout16.xml"/><Relationship Id="rId10"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9.xml"/><Relationship Id="rId12" Type="http://schemas.openxmlformats.org/officeDocument/2006/relationships/theme" Target="../theme/theme3.xml"/><Relationship Id="rId13" Type="http://schemas.openxmlformats.org/officeDocument/2006/relationships/image" Target="../media/image1.png"/><Relationship Id="rId14" Type="http://schemas.openxmlformats.org/officeDocument/2006/relationships/image" Target="../media/image2.png"/><Relationship Id="rId15" Type="http://schemas.openxmlformats.org/officeDocument/2006/relationships/image" Target="../media/image3.png"/><Relationship Id="rId1" Type="http://schemas.openxmlformats.org/officeDocument/2006/relationships/slideLayout" Target="../slideLayouts/slideLayout19.xml"/><Relationship Id="rId2" Type="http://schemas.openxmlformats.org/officeDocument/2006/relationships/slideLayout" Target="../slideLayouts/slideLayout20.xml"/><Relationship Id="rId3" Type="http://schemas.openxmlformats.org/officeDocument/2006/relationships/slideLayout" Target="../slideLayouts/slideLayout21.xml"/><Relationship Id="rId4" Type="http://schemas.openxmlformats.org/officeDocument/2006/relationships/slideLayout" Target="../slideLayouts/slideLayout22.xml"/><Relationship Id="rId5" Type="http://schemas.openxmlformats.org/officeDocument/2006/relationships/slideLayout" Target="../slideLayouts/slideLayout23.xml"/><Relationship Id="rId6" Type="http://schemas.openxmlformats.org/officeDocument/2006/relationships/slideLayout" Target="../slideLayouts/slideLayout24.xml"/><Relationship Id="rId7" Type="http://schemas.openxmlformats.org/officeDocument/2006/relationships/slideLayout" Target="../slideLayouts/slideLayout25.xml"/><Relationship Id="rId8" Type="http://schemas.openxmlformats.org/officeDocument/2006/relationships/slideLayout" Target="../slideLayouts/slideLayout26.xml"/><Relationship Id="rId9" Type="http://schemas.openxmlformats.org/officeDocument/2006/relationships/slideLayout" Target="../slideLayouts/slideLayout27.xml"/><Relationship Id="rId10"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0.xml"/><Relationship Id="rId12" Type="http://schemas.openxmlformats.org/officeDocument/2006/relationships/theme" Target="../theme/theme4.xml"/><Relationship Id="rId1" Type="http://schemas.openxmlformats.org/officeDocument/2006/relationships/slideLayout" Target="../slideLayouts/slideLayout30.xml"/><Relationship Id="rId2" Type="http://schemas.openxmlformats.org/officeDocument/2006/relationships/slideLayout" Target="../slideLayouts/slideLayout31.xml"/><Relationship Id="rId3" Type="http://schemas.openxmlformats.org/officeDocument/2006/relationships/slideLayout" Target="../slideLayouts/slideLayout32.xml"/><Relationship Id="rId4" Type="http://schemas.openxmlformats.org/officeDocument/2006/relationships/slideLayout" Target="../slideLayouts/slideLayout33.xml"/><Relationship Id="rId5" Type="http://schemas.openxmlformats.org/officeDocument/2006/relationships/slideLayout" Target="../slideLayouts/slideLayout34.xml"/><Relationship Id="rId6" Type="http://schemas.openxmlformats.org/officeDocument/2006/relationships/slideLayout" Target="../slideLayouts/slideLayout35.xml"/><Relationship Id="rId7" Type="http://schemas.openxmlformats.org/officeDocument/2006/relationships/slideLayout" Target="../slideLayouts/slideLayout36.xml"/><Relationship Id="rId8" Type="http://schemas.openxmlformats.org/officeDocument/2006/relationships/slideLayout" Target="../slideLayouts/slideLayout37.xml"/><Relationship Id="rId9" Type="http://schemas.openxmlformats.org/officeDocument/2006/relationships/slideLayout" Target="../slideLayouts/slideLayout38.xml"/><Relationship Id="rId10"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1.xml"/><Relationship Id="rId12" Type="http://schemas.openxmlformats.org/officeDocument/2006/relationships/theme" Target="../theme/theme5.xml"/><Relationship Id="rId1" Type="http://schemas.openxmlformats.org/officeDocument/2006/relationships/slideLayout" Target="../slideLayouts/slideLayout41.xml"/><Relationship Id="rId2" Type="http://schemas.openxmlformats.org/officeDocument/2006/relationships/slideLayout" Target="../slideLayouts/slideLayout42.xml"/><Relationship Id="rId3" Type="http://schemas.openxmlformats.org/officeDocument/2006/relationships/slideLayout" Target="../slideLayouts/slideLayout43.xml"/><Relationship Id="rId4" Type="http://schemas.openxmlformats.org/officeDocument/2006/relationships/slideLayout" Target="../slideLayouts/slideLayout44.xml"/><Relationship Id="rId5" Type="http://schemas.openxmlformats.org/officeDocument/2006/relationships/slideLayout" Target="../slideLayouts/slideLayout45.xml"/><Relationship Id="rId6" Type="http://schemas.openxmlformats.org/officeDocument/2006/relationships/slideLayout" Target="../slideLayouts/slideLayout46.xml"/><Relationship Id="rId7" Type="http://schemas.openxmlformats.org/officeDocument/2006/relationships/slideLayout" Target="../slideLayouts/slideLayout47.xml"/><Relationship Id="rId8" Type="http://schemas.openxmlformats.org/officeDocument/2006/relationships/slideLayout" Target="../slideLayouts/slideLayout48.xml"/><Relationship Id="rId9" Type="http://schemas.openxmlformats.org/officeDocument/2006/relationships/slideLayout" Target="../slideLayouts/slideLayout49.xml"/><Relationship Id="rId10" Type="http://schemas.openxmlformats.org/officeDocument/2006/relationships/slideLayout" Target="../slideLayouts/slideLayout50.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2.xml"/><Relationship Id="rId12" Type="http://schemas.openxmlformats.org/officeDocument/2006/relationships/theme" Target="../theme/theme6.xml"/><Relationship Id="rId1" Type="http://schemas.openxmlformats.org/officeDocument/2006/relationships/slideLayout" Target="../slideLayouts/slideLayout52.xml"/><Relationship Id="rId2" Type="http://schemas.openxmlformats.org/officeDocument/2006/relationships/slideLayout" Target="../slideLayouts/slideLayout53.xml"/><Relationship Id="rId3" Type="http://schemas.openxmlformats.org/officeDocument/2006/relationships/slideLayout" Target="../slideLayouts/slideLayout54.xml"/><Relationship Id="rId4" Type="http://schemas.openxmlformats.org/officeDocument/2006/relationships/slideLayout" Target="../slideLayouts/slideLayout55.xml"/><Relationship Id="rId5" Type="http://schemas.openxmlformats.org/officeDocument/2006/relationships/slideLayout" Target="../slideLayouts/slideLayout56.xml"/><Relationship Id="rId6" Type="http://schemas.openxmlformats.org/officeDocument/2006/relationships/slideLayout" Target="../slideLayouts/slideLayout57.xml"/><Relationship Id="rId7" Type="http://schemas.openxmlformats.org/officeDocument/2006/relationships/slideLayout" Target="../slideLayouts/slideLayout58.xml"/><Relationship Id="rId8" Type="http://schemas.openxmlformats.org/officeDocument/2006/relationships/slideLayout" Target="../slideLayouts/slideLayout59.xml"/><Relationship Id="rId9" Type="http://schemas.openxmlformats.org/officeDocument/2006/relationships/slideLayout" Target="../slideLayouts/slideLayout60.xml"/><Relationship Id="rId10" Type="http://schemas.openxmlformats.org/officeDocument/2006/relationships/slideLayout" Target="../slideLayouts/slideLayout61.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3.xml"/><Relationship Id="rId12" Type="http://schemas.openxmlformats.org/officeDocument/2006/relationships/theme" Target="../theme/theme7.xml"/><Relationship Id="rId1" Type="http://schemas.openxmlformats.org/officeDocument/2006/relationships/slideLayout" Target="../slideLayouts/slideLayout63.xml"/><Relationship Id="rId2" Type="http://schemas.openxmlformats.org/officeDocument/2006/relationships/slideLayout" Target="../slideLayouts/slideLayout64.xml"/><Relationship Id="rId3" Type="http://schemas.openxmlformats.org/officeDocument/2006/relationships/slideLayout" Target="../slideLayouts/slideLayout65.xml"/><Relationship Id="rId4" Type="http://schemas.openxmlformats.org/officeDocument/2006/relationships/slideLayout" Target="../slideLayouts/slideLayout66.xml"/><Relationship Id="rId5" Type="http://schemas.openxmlformats.org/officeDocument/2006/relationships/slideLayout" Target="../slideLayouts/slideLayout67.xml"/><Relationship Id="rId6" Type="http://schemas.openxmlformats.org/officeDocument/2006/relationships/slideLayout" Target="../slideLayouts/slideLayout68.xml"/><Relationship Id="rId7" Type="http://schemas.openxmlformats.org/officeDocument/2006/relationships/slideLayout" Target="../slideLayouts/slideLayout69.xml"/><Relationship Id="rId8" Type="http://schemas.openxmlformats.org/officeDocument/2006/relationships/slideLayout" Target="../slideLayouts/slideLayout70.xml"/><Relationship Id="rId9" Type="http://schemas.openxmlformats.org/officeDocument/2006/relationships/slideLayout" Target="../slideLayouts/slideLayout71.xml"/><Relationship Id="rId10" Type="http://schemas.openxmlformats.org/officeDocument/2006/relationships/slideLayout" Target="../slideLayouts/slideLayout72.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4.xml"/><Relationship Id="rId12" Type="http://schemas.openxmlformats.org/officeDocument/2006/relationships/theme" Target="../theme/theme8.xml"/><Relationship Id="rId1" Type="http://schemas.openxmlformats.org/officeDocument/2006/relationships/slideLayout" Target="../slideLayouts/slideLayout74.xml"/><Relationship Id="rId2" Type="http://schemas.openxmlformats.org/officeDocument/2006/relationships/slideLayout" Target="../slideLayouts/slideLayout75.xml"/><Relationship Id="rId3" Type="http://schemas.openxmlformats.org/officeDocument/2006/relationships/slideLayout" Target="../slideLayouts/slideLayout76.xml"/><Relationship Id="rId4" Type="http://schemas.openxmlformats.org/officeDocument/2006/relationships/slideLayout" Target="../slideLayouts/slideLayout77.xml"/><Relationship Id="rId5" Type="http://schemas.openxmlformats.org/officeDocument/2006/relationships/slideLayout" Target="../slideLayouts/slideLayout78.xml"/><Relationship Id="rId6" Type="http://schemas.openxmlformats.org/officeDocument/2006/relationships/slideLayout" Target="../slideLayouts/slideLayout79.xml"/><Relationship Id="rId7" Type="http://schemas.openxmlformats.org/officeDocument/2006/relationships/slideLayout" Target="../slideLayouts/slideLayout80.xml"/><Relationship Id="rId8" Type="http://schemas.openxmlformats.org/officeDocument/2006/relationships/slideLayout" Target="../slideLayouts/slideLayout81.xml"/><Relationship Id="rId9" Type="http://schemas.openxmlformats.org/officeDocument/2006/relationships/slideLayout" Target="../slideLayouts/slideLayout82.xml"/><Relationship Id="rId10" Type="http://schemas.openxmlformats.org/officeDocument/2006/relationships/slideLayout" Target="../slideLayouts/slideLayout83.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5.xml"/><Relationship Id="rId12" Type="http://schemas.openxmlformats.org/officeDocument/2006/relationships/theme" Target="../theme/theme9.xml"/><Relationship Id="rId1" Type="http://schemas.openxmlformats.org/officeDocument/2006/relationships/slideLayout" Target="../slideLayouts/slideLayout85.xml"/><Relationship Id="rId2" Type="http://schemas.openxmlformats.org/officeDocument/2006/relationships/slideLayout" Target="../slideLayouts/slideLayout86.xml"/><Relationship Id="rId3" Type="http://schemas.openxmlformats.org/officeDocument/2006/relationships/slideLayout" Target="../slideLayouts/slideLayout87.xml"/><Relationship Id="rId4" Type="http://schemas.openxmlformats.org/officeDocument/2006/relationships/slideLayout" Target="../slideLayouts/slideLayout88.xml"/><Relationship Id="rId5" Type="http://schemas.openxmlformats.org/officeDocument/2006/relationships/slideLayout" Target="../slideLayouts/slideLayout89.xml"/><Relationship Id="rId6" Type="http://schemas.openxmlformats.org/officeDocument/2006/relationships/slideLayout" Target="../slideLayouts/slideLayout90.xml"/><Relationship Id="rId7" Type="http://schemas.openxmlformats.org/officeDocument/2006/relationships/slideLayout" Target="../slideLayouts/slideLayout91.xml"/><Relationship Id="rId8" Type="http://schemas.openxmlformats.org/officeDocument/2006/relationships/slideLayout" Target="../slideLayouts/slideLayout92.xml"/><Relationship Id="rId9" Type="http://schemas.openxmlformats.org/officeDocument/2006/relationships/slideLayout" Target="../slideLayouts/slideLayout93.xml"/><Relationship Id="rId10" Type="http://schemas.openxmlformats.org/officeDocument/2006/relationships/slideLayout" Target="../slideLayouts/slideLayout9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6CB7"/>
        </a:solidFill>
        <a:effectLst/>
      </p:bgPr>
    </p:bg>
    <p:spTree>
      <p:nvGrpSpPr>
        <p:cNvPr id="1" name=""/>
        <p:cNvGrpSpPr/>
        <p:nvPr/>
      </p:nvGrpSpPr>
      <p:grpSpPr>
        <a:xfrm>
          <a:off x="0" y="0"/>
          <a:ext cx="0" cy="0"/>
          <a:chOff x="0" y="0"/>
          <a:chExt cx="0" cy="0"/>
        </a:xfrm>
      </p:grpSpPr>
      <p:sp>
        <p:nvSpPr>
          <p:cNvPr id="65" name="Rectangle 64"/>
          <p:cNvSpPr>
            <a:spLocks noChangeArrowheads="1"/>
          </p:cNvSpPr>
          <p:nvPr/>
        </p:nvSpPr>
        <p:spPr bwMode="auto">
          <a:xfrm>
            <a:off x="711201" y="3333750"/>
            <a:ext cx="1377951" cy="3524250"/>
          </a:xfrm>
          <a:prstGeom prst="rect">
            <a:avLst/>
          </a:prstGeom>
          <a:solidFill>
            <a:srgbClr val="006CB7"/>
          </a:solidFill>
          <a:ln w="9525">
            <a:noFill/>
            <a:miter lim="800000"/>
            <a:headEnd/>
            <a:tailEnd/>
          </a:ln>
          <a:effectLst>
            <a:outerShdw dist="38100" dir="12899965" algn="br" rotWithShape="0">
              <a:srgbClr val="808080">
                <a:alpha val="25000"/>
              </a:srgbClr>
            </a:outerShdw>
          </a:effectLst>
        </p:spPr>
        <p:txBody>
          <a:bodyPr anchor="ctr"/>
          <a:lstStyle/>
          <a:p>
            <a:pPr>
              <a:defRPr/>
            </a:pPr>
            <a:endParaRPr lang="es-ES" sz="1800">
              <a:solidFill>
                <a:srgbClr val="FFFFFF"/>
              </a:solidFill>
              <a:latin typeface="Calibri" charset="0"/>
              <a:ea typeface="ヒラギノ角ゴ Pro W3" charset="0"/>
              <a:cs typeface="ヒラギノ角ゴ Pro W3" charset="0"/>
            </a:endParaRPr>
          </a:p>
        </p:txBody>
      </p:sp>
      <p:sp>
        <p:nvSpPr>
          <p:cNvPr id="66" name="Rectangle 65"/>
          <p:cNvSpPr>
            <a:spLocks noChangeArrowheads="1"/>
          </p:cNvSpPr>
          <p:nvPr/>
        </p:nvSpPr>
        <p:spPr bwMode="auto">
          <a:xfrm>
            <a:off x="2089152" y="3333750"/>
            <a:ext cx="1680633" cy="3524250"/>
          </a:xfrm>
          <a:prstGeom prst="rect">
            <a:avLst/>
          </a:prstGeom>
          <a:solidFill>
            <a:srgbClr val="EF4144"/>
          </a:solidFill>
          <a:ln w="9525">
            <a:noFill/>
            <a:miter lim="800000"/>
            <a:headEnd/>
            <a:tailEnd/>
          </a:ln>
          <a:effectLst>
            <a:outerShdw dist="38100" dir="12899965" rotWithShape="0">
              <a:srgbClr val="808080">
                <a:alpha val="25000"/>
              </a:srgbClr>
            </a:outerShdw>
          </a:effectLst>
        </p:spPr>
        <p:txBody>
          <a:bodyPr anchor="ctr"/>
          <a:lstStyle/>
          <a:p>
            <a:pPr>
              <a:defRPr/>
            </a:pPr>
            <a:endParaRPr lang="es-ES" sz="1800">
              <a:solidFill>
                <a:srgbClr val="FFFFFF"/>
              </a:solidFill>
              <a:latin typeface="Calibri" charset="0"/>
              <a:ea typeface="ヒラギノ角ゴ Pro W3" charset="0"/>
              <a:cs typeface="ヒラギノ角ゴ Pro W3" charset="0"/>
            </a:endParaRPr>
          </a:p>
        </p:txBody>
      </p:sp>
      <p:pic>
        <p:nvPicPr>
          <p:cNvPr id="1028" name="Picture 1"/>
          <p:cNvPicPr>
            <a:picLocks noChangeAspect="1" noChangeArrowheads="1"/>
          </p:cNvPicPr>
          <p:nvPr/>
        </p:nvPicPr>
        <p:blipFill>
          <a:blip r:embed="rId9"/>
          <a:srcRect/>
          <a:stretch>
            <a:fillRect/>
          </a:stretch>
        </p:blipFill>
        <p:spPr bwMode="auto">
          <a:xfrm>
            <a:off x="863601" y="3452814"/>
            <a:ext cx="1071033" cy="585787"/>
          </a:xfrm>
          <a:prstGeom prst="rect">
            <a:avLst/>
          </a:prstGeom>
          <a:noFill/>
          <a:ln w="12700">
            <a:noFill/>
            <a:miter lim="800000"/>
            <a:headEnd/>
            <a:tailEnd/>
          </a:ln>
        </p:spPr>
      </p:pic>
      <p:pic>
        <p:nvPicPr>
          <p:cNvPr id="1029" name="Picture 1"/>
          <p:cNvPicPr>
            <a:picLocks noChangeAspect="1" noChangeArrowheads="1"/>
          </p:cNvPicPr>
          <p:nvPr/>
        </p:nvPicPr>
        <p:blipFill>
          <a:blip r:embed="rId10"/>
          <a:srcRect/>
          <a:stretch>
            <a:fillRect/>
          </a:stretch>
        </p:blipFill>
        <p:spPr bwMode="auto">
          <a:xfrm>
            <a:off x="2237318" y="3452813"/>
            <a:ext cx="1375833" cy="419100"/>
          </a:xfrm>
          <a:prstGeom prst="rect">
            <a:avLst/>
          </a:prstGeom>
          <a:noFill/>
          <a:ln w="12700">
            <a:noFill/>
            <a:miter lim="800000"/>
            <a:headEnd/>
            <a:tailEnd/>
          </a:ln>
        </p:spPr>
      </p:pic>
      <p:sp>
        <p:nvSpPr>
          <p:cNvPr id="71" name="Rectangle 70"/>
          <p:cNvSpPr>
            <a:spLocks noChangeArrowheads="1"/>
          </p:cNvSpPr>
          <p:nvPr/>
        </p:nvSpPr>
        <p:spPr bwMode="auto">
          <a:xfrm>
            <a:off x="711201" y="0"/>
            <a:ext cx="1377951" cy="1371600"/>
          </a:xfrm>
          <a:prstGeom prst="rect">
            <a:avLst/>
          </a:prstGeom>
          <a:solidFill>
            <a:srgbClr val="006CB7"/>
          </a:solidFill>
          <a:ln w="9525">
            <a:noFill/>
            <a:miter lim="800000"/>
            <a:headEnd/>
            <a:tailEnd/>
          </a:ln>
          <a:effectLst>
            <a:outerShdw dist="38100" dir="2700000" algn="br" rotWithShape="0">
              <a:srgbClr val="808080">
                <a:alpha val="25000"/>
              </a:srgbClr>
            </a:outerShdw>
          </a:effectLst>
        </p:spPr>
        <p:txBody>
          <a:bodyPr anchor="ctr"/>
          <a:lstStyle/>
          <a:p>
            <a:pPr>
              <a:defRPr/>
            </a:pPr>
            <a:endParaRPr lang="es-ES" sz="1800">
              <a:solidFill>
                <a:srgbClr val="FFFFFF"/>
              </a:solidFill>
              <a:latin typeface="Calibri" charset="0"/>
              <a:ea typeface="ヒラギノ角ゴ Pro W3" charset="0"/>
              <a:cs typeface="ヒラギノ角ゴ Pro W3" charset="0"/>
            </a:endParaRPr>
          </a:p>
        </p:txBody>
      </p:sp>
      <p:sp>
        <p:nvSpPr>
          <p:cNvPr id="72" name="Rectangle 71"/>
          <p:cNvSpPr>
            <a:spLocks noChangeArrowheads="1"/>
          </p:cNvSpPr>
          <p:nvPr/>
        </p:nvSpPr>
        <p:spPr bwMode="auto">
          <a:xfrm>
            <a:off x="2089152" y="0"/>
            <a:ext cx="1680633" cy="1371600"/>
          </a:xfrm>
          <a:prstGeom prst="rect">
            <a:avLst/>
          </a:prstGeom>
          <a:solidFill>
            <a:srgbClr val="EF4144"/>
          </a:solidFill>
          <a:ln w="9525">
            <a:noFill/>
            <a:miter lim="800000"/>
            <a:headEnd/>
            <a:tailEnd/>
          </a:ln>
          <a:effectLst>
            <a:outerShdw dist="38100" dir="2700000" rotWithShape="0">
              <a:srgbClr val="808080">
                <a:alpha val="25000"/>
              </a:srgbClr>
            </a:outerShdw>
          </a:effectLst>
        </p:spPr>
        <p:txBody>
          <a:bodyPr anchor="ctr"/>
          <a:lstStyle/>
          <a:p>
            <a:pPr>
              <a:defRPr/>
            </a:pPr>
            <a:endParaRPr lang="es-ES" sz="1800">
              <a:solidFill>
                <a:srgbClr val="FFFFFF"/>
              </a:solidFill>
              <a:latin typeface="Calibri" charset="0"/>
              <a:ea typeface="ヒラギノ角ゴ Pro W3" charset="0"/>
              <a:cs typeface="ヒラギノ角ゴ Pro W3" charset="0"/>
            </a:endParaRPr>
          </a:p>
        </p:txBody>
      </p:sp>
    </p:spTree>
    <p:extLst>
      <p:ext uri="{BB962C8B-B14F-4D97-AF65-F5344CB8AC3E}">
        <p14:creationId xmlns:p14="http://schemas.microsoft.com/office/powerpoint/2010/main" val="1578983432"/>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txStyles>
    <p:titleStyle>
      <a:lvl1pPr algn="ctr" defTabSz="457200" rtl="0" eaLnBrk="1" fontAlgn="base" hangingPunct="1">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2pPr>
      <a:lvl3pPr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3pPr>
      <a:lvl4pPr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4pPr>
      <a:lvl5pPr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ヒラギノ角ゴ Pro W3" charset="-128"/>
          <a:cs typeface="ヒラギノ角ゴ Pro W3"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0"/>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203201" y="152400"/>
            <a:ext cx="10886017"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t>Haga clic para modificar el estilo de título del patrón</a:t>
            </a:r>
            <a:endParaRPr lang="en-US"/>
          </a:p>
        </p:txBody>
      </p:sp>
      <p:sp>
        <p:nvSpPr>
          <p:cNvPr id="6147" name="Text Placeholder 2"/>
          <p:cNvSpPr>
            <a:spLocks noGrp="1"/>
          </p:cNvSpPr>
          <p:nvPr>
            <p:ph type="body" idx="1"/>
          </p:nvPr>
        </p:nvSpPr>
        <p:spPr bwMode="auto">
          <a:xfrm>
            <a:off x="203201" y="1477963"/>
            <a:ext cx="10902951"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Footer Placeholder 4"/>
          <p:cNvSpPr>
            <a:spLocks noGrp="1"/>
          </p:cNvSpPr>
          <p:nvPr>
            <p:ph type="ftr" sz="quarter" idx="3"/>
          </p:nvPr>
        </p:nvSpPr>
        <p:spPr>
          <a:xfrm>
            <a:off x="25400" y="6527801"/>
            <a:ext cx="3860800" cy="246063"/>
          </a:xfrm>
          <a:prstGeom prst="rect">
            <a:avLst/>
          </a:prstGeom>
        </p:spPr>
        <p:txBody>
          <a:bodyPr vert="horz" wrap="square" lIns="91440" tIns="45720" rIns="91440" bIns="45720" numCol="1" anchor="t" anchorCtr="0" compatLnSpc="1">
            <a:prstTxWarp prst="textNoShape">
              <a:avLst/>
            </a:prstTxWarp>
          </a:bodyPr>
          <a:lstStyle>
            <a:lvl1pPr>
              <a:defRPr sz="900">
                <a:solidFill>
                  <a:srgbClr val="898989"/>
                </a:solidFill>
                <a:latin typeface="Verdana" charset="0"/>
                <a:ea typeface="ヒラギノ角ゴ Pro W3" charset="0"/>
                <a:cs typeface="Verdana" charset="0"/>
              </a:defRPr>
            </a:lvl1pPr>
          </a:lstStyle>
          <a:p>
            <a:pPr>
              <a:defRPr/>
            </a:pPr>
            <a:r>
              <a:rPr lang="es-ES_tradnl"/>
              <a:t>Gobierno de Chile | Ministerio del Interior</a:t>
            </a:r>
          </a:p>
        </p:txBody>
      </p:sp>
      <p:sp>
        <p:nvSpPr>
          <p:cNvPr id="6" name="Slide Number Placeholder 5"/>
          <p:cNvSpPr>
            <a:spLocks noGrp="1"/>
          </p:cNvSpPr>
          <p:nvPr>
            <p:ph type="sldNum" sz="quarter" idx="4"/>
          </p:nvPr>
        </p:nvSpPr>
        <p:spPr>
          <a:xfrm>
            <a:off x="8244417" y="6527801"/>
            <a:ext cx="2844800" cy="19367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Verdana" pitchFamily="34" charset="0"/>
                <a:ea typeface="ヒラギノ角ゴ Pro W3" charset="-128"/>
                <a:cs typeface="+mn-cs"/>
              </a:defRPr>
            </a:lvl1pPr>
          </a:lstStyle>
          <a:p>
            <a:pPr>
              <a:defRPr/>
            </a:pPr>
            <a:fld id="{E588F077-7E08-4F89-8935-7E47BA887B84}" type="slidenum">
              <a:rPr lang="en-US"/>
              <a:pPr>
                <a:defRPr/>
              </a:pPr>
              <a:t>‹Nr.›</a:t>
            </a:fld>
            <a:endParaRPr lang="en-US"/>
          </a:p>
        </p:txBody>
      </p:sp>
      <p:sp>
        <p:nvSpPr>
          <p:cNvPr id="7" name="Rectangle 6"/>
          <p:cNvSpPr>
            <a:spLocks noChangeArrowheads="1"/>
          </p:cNvSpPr>
          <p:nvPr/>
        </p:nvSpPr>
        <p:spPr bwMode="auto">
          <a:xfrm>
            <a:off x="11218334" y="-6350"/>
            <a:ext cx="378884" cy="866775"/>
          </a:xfrm>
          <a:prstGeom prst="rect">
            <a:avLst/>
          </a:prstGeom>
          <a:solidFill>
            <a:srgbClr val="006CB7"/>
          </a:solidFill>
          <a:ln w="9525">
            <a:noFill/>
            <a:miter lim="800000"/>
            <a:headEnd/>
            <a:tailEnd/>
          </a:ln>
          <a:effectLst>
            <a:outerShdw dist="38100" dir="2700000" algn="br" rotWithShape="0">
              <a:srgbClr val="808080">
                <a:alpha val="25000"/>
              </a:srgbClr>
            </a:outerShdw>
          </a:effectLst>
        </p:spPr>
        <p:txBody>
          <a:bodyPr anchor="ctr"/>
          <a:lstStyle/>
          <a:p>
            <a:pPr>
              <a:defRPr/>
            </a:pPr>
            <a:endParaRPr lang="es-ES" sz="1800">
              <a:solidFill>
                <a:srgbClr val="FFFFFF"/>
              </a:solidFill>
              <a:latin typeface="Calibri" charset="0"/>
              <a:ea typeface="ヒラギノ角ゴ Pro W3" charset="0"/>
              <a:cs typeface="ヒラギノ角ゴ Pro W3" charset="0"/>
            </a:endParaRPr>
          </a:p>
        </p:txBody>
      </p:sp>
      <p:sp>
        <p:nvSpPr>
          <p:cNvPr id="8" name="Rectangle 7"/>
          <p:cNvSpPr>
            <a:spLocks noChangeArrowheads="1"/>
          </p:cNvSpPr>
          <p:nvPr/>
        </p:nvSpPr>
        <p:spPr bwMode="auto">
          <a:xfrm>
            <a:off x="11597218" y="1"/>
            <a:ext cx="463549" cy="860425"/>
          </a:xfrm>
          <a:prstGeom prst="rect">
            <a:avLst/>
          </a:prstGeom>
          <a:solidFill>
            <a:srgbClr val="EF4144"/>
          </a:solidFill>
          <a:ln w="9525">
            <a:noFill/>
            <a:miter lim="800000"/>
            <a:headEnd/>
            <a:tailEnd/>
          </a:ln>
          <a:effectLst>
            <a:outerShdw dist="38100" dir="2700000" rotWithShape="0">
              <a:srgbClr val="808080">
                <a:alpha val="25000"/>
              </a:srgbClr>
            </a:outerShdw>
          </a:effectLst>
        </p:spPr>
        <p:txBody>
          <a:bodyPr anchor="ctr"/>
          <a:lstStyle/>
          <a:p>
            <a:pPr>
              <a:defRPr/>
            </a:pPr>
            <a:endParaRPr lang="es-ES" sz="1800">
              <a:solidFill>
                <a:srgbClr val="FFFFFF"/>
              </a:solidFill>
              <a:latin typeface="Calibri" charset="0"/>
              <a:ea typeface="ヒラギノ角ゴ Pro W3" charset="0"/>
              <a:cs typeface="ヒラギノ角ゴ Pro W3" charset="0"/>
            </a:endParaRPr>
          </a:p>
        </p:txBody>
      </p:sp>
      <p:sp>
        <p:nvSpPr>
          <p:cNvPr id="10" name="Rectangle 9"/>
          <p:cNvSpPr>
            <a:spLocks noChangeArrowheads="1"/>
          </p:cNvSpPr>
          <p:nvPr/>
        </p:nvSpPr>
        <p:spPr bwMode="auto">
          <a:xfrm>
            <a:off x="11218334" y="6400800"/>
            <a:ext cx="378884" cy="457200"/>
          </a:xfrm>
          <a:prstGeom prst="rect">
            <a:avLst/>
          </a:prstGeom>
          <a:solidFill>
            <a:srgbClr val="006CB7"/>
          </a:solidFill>
          <a:ln w="9525">
            <a:noFill/>
            <a:miter lim="800000"/>
            <a:headEnd/>
            <a:tailEnd/>
          </a:ln>
          <a:effectLst>
            <a:outerShdw dist="38100" dir="12899965" algn="br" rotWithShape="0">
              <a:srgbClr val="808080">
                <a:alpha val="25000"/>
              </a:srgbClr>
            </a:outerShdw>
          </a:effectLst>
        </p:spPr>
        <p:txBody>
          <a:bodyPr anchor="ctr"/>
          <a:lstStyle/>
          <a:p>
            <a:pPr>
              <a:defRPr/>
            </a:pPr>
            <a:endParaRPr lang="es-ES" sz="1800">
              <a:solidFill>
                <a:srgbClr val="FFFFFF"/>
              </a:solidFill>
              <a:latin typeface="Calibri" charset="0"/>
              <a:ea typeface="ヒラギノ角ゴ Pro W3" charset="0"/>
              <a:cs typeface="ヒラギノ角ゴ Pro W3" charset="0"/>
            </a:endParaRPr>
          </a:p>
        </p:txBody>
      </p:sp>
      <p:sp>
        <p:nvSpPr>
          <p:cNvPr id="11" name="Rectangle 10"/>
          <p:cNvSpPr>
            <a:spLocks noChangeArrowheads="1"/>
          </p:cNvSpPr>
          <p:nvPr/>
        </p:nvSpPr>
        <p:spPr bwMode="auto">
          <a:xfrm>
            <a:off x="11597218" y="6400800"/>
            <a:ext cx="463549" cy="457200"/>
          </a:xfrm>
          <a:prstGeom prst="rect">
            <a:avLst/>
          </a:prstGeom>
          <a:solidFill>
            <a:srgbClr val="EF4144"/>
          </a:solidFill>
          <a:ln w="9525">
            <a:noFill/>
            <a:miter lim="800000"/>
            <a:headEnd/>
            <a:tailEnd/>
          </a:ln>
          <a:effectLst>
            <a:outerShdw dist="38100" dir="12899965" rotWithShape="0">
              <a:srgbClr val="808080">
                <a:alpha val="25000"/>
              </a:srgbClr>
            </a:outerShdw>
          </a:effectLst>
        </p:spPr>
        <p:txBody>
          <a:bodyPr anchor="ctr"/>
          <a:lstStyle/>
          <a:p>
            <a:pPr>
              <a:defRPr/>
            </a:pPr>
            <a:endParaRPr lang="es-ES" sz="1800">
              <a:solidFill>
                <a:srgbClr val="FFFFFF"/>
              </a:solidFill>
              <a:latin typeface="Calibri" charset="0"/>
              <a:ea typeface="ヒラギノ角ゴ Pro W3" charset="0"/>
              <a:cs typeface="ヒラギノ角ゴ Pro W3" charset="0"/>
            </a:endParaRPr>
          </a:p>
        </p:txBody>
      </p:sp>
    </p:spTree>
    <p:extLst>
      <p:ext uri="{BB962C8B-B14F-4D97-AF65-F5344CB8AC3E}">
        <p14:creationId xmlns:p14="http://schemas.microsoft.com/office/powerpoint/2010/main" val="397088036"/>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defTabSz="457200" rtl="0" eaLnBrk="1" fontAlgn="base" hangingPunct="1">
        <a:spcBef>
          <a:spcPct val="0"/>
        </a:spcBef>
        <a:spcAft>
          <a:spcPct val="0"/>
        </a:spcAft>
        <a:defRPr sz="2400" kern="1200">
          <a:solidFill>
            <a:srgbClr val="006CB7"/>
          </a:solidFill>
          <a:latin typeface="Verdana"/>
          <a:ea typeface="ヒラギノ角ゴ Pro W3" charset="-128"/>
          <a:cs typeface="Verdana"/>
        </a:defRPr>
      </a:lvl1pPr>
      <a:lvl2pPr algn="l" defTabSz="457200"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eaLnBrk="1" fontAlgn="base" hangingPunct="1">
        <a:spcBef>
          <a:spcPct val="0"/>
        </a:spcBef>
        <a:spcAft>
          <a:spcPct val="0"/>
        </a:spcAft>
        <a:defRPr sz="2400">
          <a:solidFill>
            <a:srgbClr val="006CB7"/>
          </a:solidFill>
          <a:latin typeface="Verdana" charset="0"/>
          <a:ea typeface="ヒラギノ角ゴ Pro W3" charset="-128"/>
        </a:defRPr>
      </a:lvl6pPr>
      <a:lvl7pPr marL="914400" algn="l" defTabSz="457200" rtl="0" eaLnBrk="1" fontAlgn="base" hangingPunct="1">
        <a:spcBef>
          <a:spcPct val="0"/>
        </a:spcBef>
        <a:spcAft>
          <a:spcPct val="0"/>
        </a:spcAft>
        <a:defRPr sz="2400">
          <a:solidFill>
            <a:srgbClr val="006CB7"/>
          </a:solidFill>
          <a:latin typeface="Verdana" charset="0"/>
          <a:ea typeface="ヒラギノ角ゴ Pro W3" charset="-128"/>
        </a:defRPr>
      </a:lvl7pPr>
      <a:lvl8pPr marL="1371600" algn="l" defTabSz="457200" rtl="0" eaLnBrk="1" fontAlgn="base" hangingPunct="1">
        <a:spcBef>
          <a:spcPct val="0"/>
        </a:spcBef>
        <a:spcAft>
          <a:spcPct val="0"/>
        </a:spcAft>
        <a:defRPr sz="2400">
          <a:solidFill>
            <a:srgbClr val="006CB7"/>
          </a:solidFill>
          <a:latin typeface="Verdana" charset="0"/>
          <a:ea typeface="ヒラギノ角ゴ Pro W3" charset="-128"/>
        </a:defRPr>
      </a:lvl8pPr>
      <a:lvl9pPr marL="1828800" algn="l" defTabSz="457200" rtl="0" eaLnBrk="1" fontAlgn="base" hangingPunct="1">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1" fontAlgn="base" hangingPunct="1">
        <a:spcBef>
          <a:spcPct val="20000"/>
        </a:spcBef>
        <a:spcAft>
          <a:spcPct val="0"/>
        </a:spcAft>
        <a:buFont typeface="Arial"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1" fontAlgn="base" hangingPunct="1">
        <a:spcBef>
          <a:spcPct val="20000"/>
        </a:spcBef>
        <a:spcAft>
          <a:spcPct val="0"/>
        </a:spcAft>
        <a:buFont typeface="Arial" charset="0"/>
        <a:buChar char="–"/>
        <a:defRPr kern="1200">
          <a:solidFill>
            <a:srgbClr val="595959"/>
          </a:solidFill>
          <a:latin typeface="+mn-lt"/>
          <a:ea typeface="ヒラギノ角ゴ Pro W3" charset="-128"/>
          <a:cs typeface="ヒラギノ角ゴ Pro W3" charset="0"/>
        </a:defRPr>
      </a:lvl2pPr>
      <a:lvl3pPr marL="1143000" indent="-228600" algn="l" defTabSz="457200" rtl="0" eaLnBrk="1" fontAlgn="base" hangingPunct="1">
        <a:spcBef>
          <a:spcPct val="20000"/>
        </a:spcBef>
        <a:spcAft>
          <a:spcPct val="0"/>
        </a:spcAft>
        <a:buFont typeface="Arial" charset="0"/>
        <a:buChar char="•"/>
        <a:defRPr sz="1600" kern="1200">
          <a:solidFill>
            <a:srgbClr val="595959"/>
          </a:solidFill>
          <a:latin typeface="+mn-lt"/>
          <a:ea typeface="ヒラギノ角ゴ Pro W3" charset="-128"/>
          <a:cs typeface="ヒラギノ角ゴ Pro W3" charset="0"/>
        </a:defRPr>
      </a:lvl3pPr>
      <a:lvl4pPr marL="1600200" indent="-228600" algn="l" defTabSz="457200" rtl="0" eaLnBrk="1" fontAlgn="base" hangingPunct="1">
        <a:spcBef>
          <a:spcPct val="20000"/>
        </a:spcBef>
        <a:spcAft>
          <a:spcPct val="0"/>
        </a:spcAft>
        <a:buFont typeface="Arial" charset="0"/>
        <a:buChar char="–"/>
        <a:defRPr sz="1400" kern="1200">
          <a:solidFill>
            <a:srgbClr val="595959"/>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1400" kern="1200">
          <a:solidFill>
            <a:srgbClr val="595959"/>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Rectangle 14"/>
          <p:cNvSpPr/>
          <p:nvPr/>
        </p:nvSpPr>
        <p:spPr>
          <a:xfrm>
            <a:off x="0" y="6629400"/>
            <a:ext cx="12192000" cy="228600"/>
          </a:xfrm>
          <a:prstGeom prst="rect">
            <a:avLst/>
          </a:prstGeom>
          <a:solidFill>
            <a:srgbClr val="EF414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s-ES" sz="1800">
              <a:solidFill>
                <a:srgbClr val="FFFFFF"/>
              </a:solidFill>
              <a:ea typeface="ヒラギノ角ゴ Pro W3" charset="0"/>
              <a:cs typeface="ヒラギノ角ゴ Pro W3" charset="0"/>
            </a:endParaRPr>
          </a:p>
        </p:txBody>
      </p:sp>
      <p:sp>
        <p:nvSpPr>
          <p:cNvPr id="14" name="Rectangle 13"/>
          <p:cNvSpPr>
            <a:spLocks noChangeArrowheads="1"/>
          </p:cNvSpPr>
          <p:nvPr/>
        </p:nvSpPr>
        <p:spPr bwMode="auto">
          <a:xfrm>
            <a:off x="9537701" y="0"/>
            <a:ext cx="2654300" cy="6629400"/>
          </a:xfrm>
          <a:prstGeom prst="rect">
            <a:avLst/>
          </a:prstGeom>
          <a:solidFill>
            <a:schemeClr val="bg1"/>
          </a:solidFill>
          <a:ln w="9525">
            <a:noFill/>
            <a:miter lim="800000"/>
            <a:headEnd/>
            <a:tailEnd/>
          </a:ln>
          <a:effectLst>
            <a:outerShdw dist="38100" dir="5640026" rotWithShape="0">
              <a:srgbClr val="808080">
                <a:alpha val="25000"/>
              </a:srgbClr>
            </a:outerShdw>
          </a:effectLst>
        </p:spPr>
        <p:txBody>
          <a:bodyPr anchor="ctr"/>
          <a:lstStyle/>
          <a:p>
            <a:pPr>
              <a:defRPr/>
            </a:pPr>
            <a:endParaRPr lang="es-ES" sz="1800">
              <a:solidFill>
                <a:srgbClr val="FFFFFF"/>
              </a:solidFill>
              <a:latin typeface="Calibri" charset="0"/>
              <a:ea typeface="ヒラギノ角ゴ Pro W3" charset="0"/>
              <a:cs typeface="ヒラギノ角ゴ Pro W3" charset="0"/>
            </a:endParaRPr>
          </a:p>
        </p:txBody>
      </p:sp>
      <p:grpSp>
        <p:nvGrpSpPr>
          <p:cNvPr id="18436" name="Group 11"/>
          <p:cNvGrpSpPr>
            <a:grpSpLocks/>
          </p:cNvGrpSpPr>
          <p:nvPr/>
        </p:nvGrpSpPr>
        <p:grpSpPr bwMode="auto">
          <a:xfrm>
            <a:off x="9537701" y="2058988"/>
            <a:ext cx="2654300" cy="2038350"/>
            <a:chOff x="3511550" y="2133600"/>
            <a:chExt cx="2976563" cy="3048000"/>
          </a:xfrm>
        </p:grpSpPr>
        <p:sp>
          <p:nvSpPr>
            <p:cNvPr id="7" name="Rectangle 6"/>
            <p:cNvSpPr/>
            <p:nvPr/>
          </p:nvSpPr>
          <p:spPr>
            <a:xfrm>
              <a:off x="3511550" y="2133600"/>
              <a:ext cx="1338741" cy="3048000"/>
            </a:xfrm>
            <a:prstGeom prst="rect">
              <a:avLst/>
            </a:prstGeom>
            <a:solidFill>
              <a:srgbClr val="006CB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s-ES" sz="1800">
                <a:solidFill>
                  <a:srgbClr val="FFFFFF"/>
                </a:solidFill>
                <a:ea typeface="ヒラギノ角ゴ Pro W3" charset="0"/>
                <a:cs typeface="ヒラギノ角ゴ Pro W3" charset="0"/>
              </a:endParaRPr>
            </a:p>
          </p:txBody>
        </p:sp>
        <p:sp>
          <p:nvSpPr>
            <p:cNvPr id="8" name="Rectangle 7"/>
            <p:cNvSpPr/>
            <p:nvPr/>
          </p:nvSpPr>
          <p:spPr>
            <a:xfrm>
              <a:off x="4850291" y="2133600"/>
              <a:ext cx="1637822" cy="3048000"/>
            </a:xfrm>
            <a:prstGeom prst="rect">
              <a:avLst/>
            </a:prstGeom>
            <a:solidFill>
              <a:srgbClr val="EF414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s-ES" sz="1800">
                <a:solidFill>
                  <a:srgbClr val="FFFFFF"/>
                </a:solidFill>
                <a:ea typeface="ヒラギノ角ゴ Pro W3" charset="0"/>
                <a:cs typeface="ヒラギノ角ゴ Pro W3" charset="0"/>
              </a:endParaRPr>
            </a:p>
          </p:txBody>
        </p:sp>
        <p:pic>
          <p:nvPicPr>
            <p:cNvPr id="18441" name="Picture 1"/>
            <p:cNvPicPr>
              <a:picLocks noChangeAspect="1" noChangeArrowheads="1"/>
            </p:cNvPicPr>
            <p:nvPr/>
          </p:nvPicPr>
          <p:blipFill>
            <a:blip r:embed="rId13"/>
            <a:srcRect/>
            <a:stretch>
              <a:fillRect/>
            </a:stretch>
          </p:blipFill>
          <p:spPr bwMode="auto">
            <a:xfrm>
              <a:off x="3660775" y="2287588"/>
              <a:ext cx="1041400" cy="760412"/>
            </a:xfrm>
            <a:prstGeom prst="rect">
              <a:avLst/>
            </a:prstGeom>
            <a:noFill/>
            <a:ln w="12700">
              <a:noFill/>
              <a:miter lim="800000"/>
              <a:headEnd/>
              <a:tailEnd/>
            </a:ln>
          </p:spPr>
        </p:pic>
        <p:pic>
          <p:nvPicPr>
            <p:cNvPr id="18442" name="Picture 1"/>
            <p:cNvPicPr>
              <a:picLocks noChangeAspect="1" noChangeArrowheads="1"/>
            </p:cNvPicPr>
            <p:nvPr/>
          </p:nvPicPr>
          <p:blipFill>
            <a:blip r:embed="rId14"/>
            <a:srcRect/>
            <a:stretch>
              <a:fillRect/>
            </a:stretch>
          </p:blipFill>
          <p:spPr bwMode="auto">
            <a:xfrm>
              <a:off x="4995863" y="2287588"/>
              <a:ext cx="1339850" cy="544512"/>
            </a:xfrm>
            <a:prstGeom prst="rect">
              <a:avLst/>
            </a:prstGeom>
            <a:noFill/>
            <a:ln w="12700">
              <a:noFill/>
              <a:miter lim="800000"/>
              <a:headEnd/>
              <a:tailEnd/>
            </a:ln>
          </p:spPr>
        </p:pic>
        <p:pic>
          <p:nvPicPr>
            <p:cNvPr id="18443" name="Picture 1"/>
            <p:cNvPicPr>
              <a:picLocks noChangeAspect="1" noChangeArrowheads="1"/>
            </p:cNvPicPr>
            <p:nvPr/>
          </p:nvPicPr>
          <p:blipFill>
            <a:blip r:embed="rId15"/>
            <a:srcRect/>
            <a:stretch>
              <a:fillRect/>
            </a:stretch>
          </p:blipFill>
          <p:spPr bwMode="auto">
            <a:xfrm>
              <a:off x="5003800" y="4851400"/>
              <a:ext cx="1336675" cy="230188"/>
            </a:xfrm>
            <a:prstGeom prst="rect">
              <a:avLst/>
            </a:prstGeom>
            <a:noFill/>
            <a:ln w="12700">
              <a:noFill/>
              <a:miter lim="800000"/>
              <a:headEnd/>
              <a:tailEnd/>
            </a:ln>
          </p:spPr>
        </p:pic>
      </p:grpSp>
      <p:sp>
        <p:nvSpPr>
          <p:cNvPr id="13" name="Rectangle 12"/>
          <p:cNvSpPr>
            <a:spLocks noChangeArrowheads="1"/>
          </p:cNvSpPr>
          <p:nvPr/>
        </p:nvSpPr>
        <p:spPr bwMode="auto">
          <a:xfrm>
            <a:off x="6351" y="0"/>
            <a:ext cx="9531349" cy="6629400"/>
          </a:xfrm>
          <a:prstGeom prst="rect">
            <a:avLst/>
          </a:prstGeom>
          <a:solidFill>
            <a:srgbClr val="006CB7"/>
          </a:solidFill>
          <a:ln w="9525">
            <a:noFill/>
            <a:miter lim="800000"/>
            <a:headEnd/>
            <a:tailEnd/>
          </a:ln>
          <a:effectLst>
            <a:outerShdw dist="38100" dir="3779989" algn="br" rotWithShape="0">
              <a:srgbClr val="808080">
                <a:alpha val="70000"/>
              </a:srgbClr>
            </a:outerShdw>
          </a:effectLst>
        </p:spPr>
        <p:txBody>
          <a:bodyPr anchor="ctr"/>
          <a:lstStyle/>
          <a:p>
            <a:pPr>
              <a:defRPr/>
            </a:pPr>
            <a:endParaRPr lang="es-ES" sz="1800">
              <a:solidFill>
                <a:srgbClr val="FFFFFF"/>
              </a:solidFill>
              <a:latin typeface="Calibri" charset="0"/>
              <a:ea typeface="ヒラギノ角ゴ Pro W3" charset="0"/>
              <a:cs typeface="ヒラギノ角ゴ Pro W3" charset="0"/>
            </a:endParaRPr>
          </a:p>
        </p:txBody>
      </p:sp>
      <p:sp>
        <p:nvSpPr>
          <p:cNvPr id="18438" name="Title Placeholder 1"/>
          <p:cNvSpPr>
            <a:spLocks noGrp="1"/>
          </p:cNvSpPr>
          <p:nvPr>
            <p:ph type="title"/>
          </p:nvPr>
        </p:nvSpPr>
        <p:spPr bwMode="auto">
          <a:xfrm>
            <a:off x="609600" y="2525713"/>
            <a:ext cx="8636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a:t>Haga clic para modificar el estilo de título del patrón</a:t>
            </a:r>
            <a:endParaRPr lang="en-US"/>
          </a:p>
        </p:txBody>
      </p:sp>
    </p:spTree>
    <p:extLst>
      <p:ext uri="{BB962C8B-B14F-4D97-AF65-F5344CB8AC3E}">
        <p14:creationId xmlns:p14="http://schemas.microsoft.com/office/powerpoint/2010/main" val="680188418"/>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defTabSz="457200" rtl="0" eaLnBrk="1" fontAlgn="base" hangingPunct="1">
        <a:spcBef>
          <a:spcPct val="0"/>
        </a:spcBef>
        <a:spcAft>
          <a:spcPct val="0"/>
        </a:spcAft>
        <a:defRPr sz="4400" b="1" kern="1200">
          <a:solidFill>
            <a:schemeClr val="tx1"/>
          </a:solidFill>
          <a:latin typeface="Verdana"/>
          <a:ea typeface="ヒラギノ角ゴ Pro W3" charset="-128"/>
          <a:cs typeface="Verdana"/>
        </a:defRPr>
      </a:lvl1pPr>
      <a:lvl2pPr algn="l" defTabSz="457200" rtl="0" eaLnBrk="1" fontAlgn="base" hangingPunct="1">
        <a:spcBef>
          <a:spcPct val="0"/>
        </a:spcBef>
        <a:spcAft>
          <a:spcPct val="0"/>
        </a:spcAft>
        <a:defRPr sz="4400" b="1">
          <a:solidFill>
            <a:schemeClr val="tx1"/>
          </a:solidFill>
          <a:latin typeface="Verdana" charset="0"/>
          <a:ea typeface="ヒラギノ角ゴ Pro W3" charset="-128"/>
          <a:cs typeface="Verdana" pitchFamily="34" charset="0"/>
        </a:defRPr>
      </a:lvl2pPr>
      <a:lvl3pPr algn="l" defTabSz="457200" rtl="0" eaLnBrk="1" fontAlgn="base" hangingPunct="1">
        <a:spcBef>
          <a:spcPct val="0"/>
        </a:spcBef>
        <a:spcAft>
          <a:spcPct val="0"/>
        </a:spcAft>
        <a:defRPr sz="4400" b="1">
          <a:solidFill>
            <a:schemeClr val="tx1"/>
          </a:solidFill>
          <a:latin typeface="Verdana" charset="0"/>
          <a:ea typeface="ヒラギノ角ゴ Pro W3" charset="-128"/>
          <a:cs typeface="Verdana" pitchFamily="34" charset="0"/>
        </a:defRPr>
      </a:lvl3pPr>
      <a:lvl4pPr algn="l" defTabSz="457200" rtl="0" eaLnBrk="1" fontAlgn="base" hangingPunct="1">
        <a:spcBef>
          <a:spcPct val="0"/>
        </a:spcBef>
        <a:spcAft>
          <a:spcPct val="0"/>
        </a:spcAft>
        <a:defRPr sz="4400" b="1">
          <a:solidFill>
            <a:schemeClr val="tx1"/>
          </a:solidFill>
          <a:latin typeface="Verdana" charset="0"/>
          <a:ea typeface="ヒラギノ角ゴ Pro W3" charset="-128"/>
          <a:cs typeface="Verdana" pitchFamily="34" charset="0"/>
        </a:defRPr>
      </a:lvl4pPr>
      <a:lvl5pPr algn="l" defTabSz="457200" rtl="0" eaLnBrk="1" fontAlgn="base" hangingPunct="1">
        <a:spcBef>
          <a:spcPct val="0"/>
        </a:spcBef>
        <a:spcAft>
          <a:spcPct val="0"/>
        </a:spcAft>
        <a:defRPr sz="4400" b="1">
          <a:solidFill>
            <a:schemeClr val="tx1"/>
          </a:solidFill>
          <a:latin typeface="Verdana" charset="0"/>
          <a:ea typeface="ヒラギノ角ゴ Pro W3" charset="-128"/>
          <a:cs typeface="Verdana" pitchFamily="34" charset="0"/>
        </a:defRPr>
      </a:lvl5pPr>
      <a:lvl6pPr marL="457200" algn="l" defTabSz="457200" rtl="0" eaLnBrk="1" fontAlgn="base" hangingPunct="1">
        <a:spcBef>
          <a:spcPct val="0"/>
        </a:spcBef>
        <a:spcAft>
          <a:spcPct val="0"/>
        </a:spcAft>
        <a:defRPr sz="4400" b="1">
          <a:solidFill>
            <a:schemeClr val="tx1"/>
          </a:solidFill>
          <a:latin typeface="Verdana" charset="0"/>
          <a:ea typeface="ヒラギノ角ゴ Pro W3" charset="-128"/>
        </a:defRPr>
      </a:lvl6pPr>
      <a:lvl7pPr marL="914400" algn="l" defTabSz="457200" rtl="0" eaLnBrk="1" fontAlgn="base" hangingPunct="1">
        <a:spcBef>
          <a:spcPct val="0"/>
        </a:spcBef>
        <a:spcAft>
          <a:spcPct val="0"/>
        </a:spcAft>
        <a:defRPr sz="4400" b="1">
          <a:solidFill>
            <a:schemeClr val="tx1"/>
          </a:solidFill>
          <a:latin typeface="Verdana" charset="0"/>
          <a:ea typeface="ヒラギノ角ゴ Pro W3" charset="-128"/>
        </a:defRPr>
      </a:lvl7pPr>
      <a:lvl8pPr marL="1371600" algn="l" defTabSz="457200" rtl="0" eaLnBrk="1" fontAlgn="base" hangingPunct="1">
        <a:spcBef>
          <a:spcPct val="0"/>
        </a:spcBef>
        <a:spcAft>
          <a:spcPct val="0"/>
        </a:spcAft>
        <a:defRPr sz="4400" b="1">
          <a:solidFill>
            <a:schemeClr val="tx1"/>
          </a:solidFill>
          <a:latin typeface="Verdana" charset="0"/>
          <a:ea typeface="ヒラギノ角ゴ Pro W3" charset="-128"/>
        </a:defRPr>
      </a:lvl8pPr>
      <a:lvl9pPr marL="1828800" algn="l" defTabSz="457200" rtl="0" eaLnBrk="1" fontAlgn="base" hangingPunct="1">
        <a:spcBef>
          <a:spcPct val="0"/>
        </a:spcBef>
        <a:spcAft>
          <a:spcPct val="0"/>
        </a:spcAft>
        <a:defRPr sz="4400" b="1">
          <a:solidFill>
            <a:schemeClr val="tx1"/>
          </a:solidFill>
          <a:latin typeface="Verdana" charset="0"/>
          <a:ea typeface="ヒラギノ角ゴ Pro W3"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ヒラギノ角ゴ Pro W3" charset="-128"/>
          <a:cs typeface="ヒラギノ角ゴ Pro W3"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0"/>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203201" y="152400"/>
            <a:ext cx="10886017"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t>Haga clic para modificar el estilo de título del patrón</a:t>
            </a:r>
            <a:endParaRPr lang="en-US"/>
          </a:p>
        </p:txBody>
      </p:sp>
      <p:sp>
        <p:nvSpPr>
          <p:cNvPr id="6147" name="Text Placeholder 2"/>
          <p:cNvSpPr>
            <a:spLocks noGrp="1"/>
          </p:cNvSpPr>
          <p:nvPr>
            <p:ph type="body" idx="1"/>
          </p:nvPr>
        </p:nvSpPr>
        <p:spPr bwMode="auto">
          <a:xfrm>
            <a:off x="203201" y="1477963"/>
            <a:ext cx="10902951"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Footer Placeholder 4"/>
          <p:cNvSpPr>
            <a:spLocks noGrp="1"/>
          </p:cNvSpPr>
          <p:nvPr>
            <p:ph type="ftr" sz="quarter" idx="3"/>
          </p:nvPr>
        </p:nvSpPr>
        <p:spPr>
          <a:xfrm>
            <a:off x="25400" y="6527801"/>
            <a:ext cx="3860800" cy="246063"/>
          </a:xfrm>
          <a:prstGeom prst="rect">
            <a:avLst/>
          </a:prstGeom>
        </p:spPr>
        <p:txBody>
          <a:bodyPr vert="horz" wrap="square" lIns="91440" tIns="45720" rIns="91440" bIns="45720" numCol="1" anchor="t" anchorCtr="0" compatLnSpc="1">
            <a:prstTxWarp prst="textNoShape">
              <a:avLst/>
            </a:prstTxWarp>
          </a:bodyPr>
          <a:lstStyle>
            <a:lvl1pPr>
              <a:defRPr sz="900">
                <a:solidFill>
                  <a:srgbClr val="898989"/>
                </a:solidFill>
                <a:latin typeface="Verdana" charset="0"/>
                <a:ea typeface="ヒラギノ角ゴ Pro W3" charset="0"/>
                <a:cs typeface="Verdana" charset="0"/>
              </a:defRPr>
            </a:lvl1pPr>
          </a:lstStyle>
          <a:p>
            <a:pPr>
              <a:defRPr/>
            </a:pPr>
            <a:r>
              <a:rPr lang="es-ES_tradnl"/>
              <a:t>Gobierno de Chile | Ministerio del Interior</a:t>
            </a:r>
          </a:p>
        </p:txBody>
      </p:sp>
      <p:sp>
        <p:nvSpPr>
          <p:cNvPr id="6" name="Slide Number Placeholder 5"/>
          <p:cNvSpPr>
            <a:spLocks noGrp="1"/>
          </p:cNvSpPr>
          <p:nvPr>
            <p:ph type="sldNum" sz="quarter" idx="4"/>
          </p:nvPr>
        </p:nvSpPr>
        <p:spPr>
          <a:xfrm>
            <a:off x="8244417" y="6527801"/>
            <a:ext cx="2844800" cy="19367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Verdana" pitchFamily="34" charset="0"/>
                <a:ea typeface="ヒラギノ角ゴ Pro W3" charset="-128"/>
                <a:cs typeface="+mn-cs"/>
              </a:defRPr>
            </a:lvl1pPr>
          </a:lstStyle>
          <a:p>
            <a:pPr>
              <a:defRPr/>
            </a:pPr>
            <a:fld id="{E588F077-7E08-4F89-8935-7E47BA887B84}" type="slidenum">
              <a:rPr lang="en-US"/>
              <a:pPr>
                <a:defRPr/>
              </a:pPr>
              <a:t>‹Nr.›</a:t>
            </a:fld>
            <a:endParaRPr lang="en-US"/>
          </a:p>
        </p:txBody>
      </p:sp>
      <p:sp>
        <p:nvSpPr>
          <p:cNvPr id="7" name="Rectangle 6"/>
          <p:cNvSpPr>
            <a:spLocks noChangeArrowheads="1"/>
          </p:cNvSpPr>
          <p:nvPr/>
        </p:nvSpPr>
        <p:spPr bwMode="auto">
          <a:xfrm>
            <a:off x="11218334" y="-6350"/>
            <a:ext cx="378884" cy="866775"/>
          </a:xfrm>
          <a:prstGeom prst="rect">
            <a:avLst/>
          </a:prstGeom>
          <a:solidFill>
            <a:srgbClr val="006CB7"/>
          </a:solidFill>
          <a:ln w="9525">
            <a:noFill/>
            <a:miter lim="800000"/>
            <a:headEnd/>
            <a:tailEnd/>
          </a:ln>
          <a:effectLst>
            <a:outerShdw dist="38100" dir="2700000" algn="br" rotWithShape="0">
              <a:srgbClr val="808080">
                <a:alpha val="25000"/>
              </a:srgbClr>
            </a:outerShdw>
          </a:effectLst>
        </p:spPr>
        <p:txBody>
          <a:bodyPr anchor="ctr"/>
          <a:lstStyle/>
          <a:p>
            <a:pPr>
              <a:defRPr/>
            </a:pPr>
            <a:endParaRPr lang="es-ES" sz="1800">
              <a:solidFill>
                <a:srgbClr val="FFFFFF"/>
              </a:solidFill>
              <a:latin typeface="Calibri" charset="0"/>
              <a:ea typeface="ヒラギノ角ゴ Pro W3" charset="0"/>
              <a:cs typeface="ヒラギノ角ゴ Pro W3" charset="0"/>
            </a:endParaRPr>
          </a:p>
        </p:txBody>
      </p:sp>
      <p:sp>
        <p:nvSpPr>
          <p:cNvPr id="8" name="Rectangle 7"/>
          <p:cNvSpPr>
            <a:spLocks noChangeArrowheads="1"/>
          </p:cNvSpPr>
          <p:nvPr/>
        </p:nvSpPr>
        <p:spPr bwMode="auto">
          <a:xfrm>
            <a:off x="11597218" y="1"/>
            <a:ext cx="463549" cy="860425"/>
          </a:xfrm>
          <a:prstGeom prst="rect">
            <a:avLst/>
          </a:prstGeom>
          <a:solidFill>
            <a:srgbClr val="EF4144"/>
          </a:solidFill>
          <a:ln w="9525">
            <a:noFill/>
            <a:miter lim="800000"/>
            <a:headEnd/>
            <a:tailEnd/>
          </a:ln>
          <a:effectLst>
            <a:outerShdw dist="38100" dir="2700000" rotWithShape="0">
              <a:srgbClr val="808080">
                <a:alpha val="25000"/>
              </a:srgbClr>
            </a:outerShdw>
          </a:effectLst>
        </p:spPr>
        <p:txBody>
          <a:bodyPr anchor="ctr"/>
          <a:lstStyle/>
          <a:p>
            <a:pPr>
              <a:defRPr/>
            </a:pPr>
            <a:endParaRPr lang="es-ES" sz="1800">
              <a:solidFill>
                <a:srgbClr val="FFFFFF"/>
              </a:solidFill>
              <a:latin typeface="Calibri" charset="0"/>
              <a:ea typeface="ヒラギノ角ゴ Pro W3" charset="0"/>
              <a:cs typeface="ヒラギノ角ゴ Pro W3" charset="0"/>
            </a:endParaRPr>
          </a:p>
        </p:txBody>
      </p:sp>
      <p:sp>
        <p:nvSpPr>
          <p:cNvPr id="10" name="Rectangle 9"/>
          <p:cNvSpPr>
            <a:spLocks noChangeArrowheads="1"/>
          </p:cNvSpPr>
          <p:nvPr/>
        </p:nvSpPr>
        <p:spPr bwMode="auto">
          <a:xfrm>
            <a:off x="11218334" y="6400800"/>
            <a:ext cx="378884" cy="457200"/>
          </a:xfrm>
          <a:prstGeom prst="rect">
            <a:avLst/>
          </a:prstGeom>
          <a:solidFill>
            <a:srgbClr val="006CB7"/>
          </a:solidFill>
          <a:ln w="9525">
            <a:noFill/>
            <a:miter lim="800000"/>
            <a:headEnd/>
            <a:tailEnd/>
          </a:ln>
          <a:effectLst>
            <a:outerShdw dist="38100" dir="12899965" algn="br" rotWithShape="0">
              <a:srgbClr val="808080">
                <a:alpha val="25000"/>
              </a:srgbClr>
            </a:outerShdw>
          </a:effectLst>
        </p:spPr>
        <p:txBody>
          <a:bodyPr anchor="ctr"/>
          <a:lstStyle/>
          <a:p>
            <a:pPr>
              <a:defRPr/>
            </a:pPr>
            <a:endParaRPr lang="es-ES" sz="1800">
              <a:solidFill>
                <a:srgbClr val="FFFFFF"/>
              </a:solidFill>
              <a:latin typeface="Calibri" charset="0"/>
              <a:ea typeface="ヒラギノ角ゴ Pro W3" charset="0"/>
              <a:cs typeface="ヒラギノ角ゴ Pro W3" charset="0"/>
            </a:endParaRPr>
          </a:p>
        </p:txBody>
      </p:sp>
      <p:sp>
        <p:nvSpPr>
          <p:cNvPr id="11" name="Rectangle 10"/>
          <p:cNvSpPr>
            <a:spLocks noChangeArrowheads="1"/>
          </p:cNvSpPr>
          <p:nvPr/>
        </p:nvSpPr>
        <p:spPr bwMode="auto">
          <a:xfrm>
            <a:off x="11597218" y="6400800"/>
            <a:ext cx="463549" cy="457200"/>
          </a:xfrm>
          <a:prstGeom prst="rect">
            <a:avLst/>
          </a:prstGeom>
          <a:solidFill>
            <a:srgbClr val="EF4144"/>
          </a:solidFill>
          <a:ln w="9525">
            <a:noFill/>
            <a:miter lim="800000"/>
            <a:headEnd/>
            <a:tailEnd/>
          </a:ln>
          <a:effectLst>
            <a:outerShdw dist="38100" dir="12899965" rotWithShape="0">
              <a:srgbClr val="808080">
                <a:alpha val="25000"/>
              </a:srgbClr>
            </a:outerShdw>
          </a:effectLst>
        </p:spPr>
        <p:txBody>
          <a:bodyPr anchor="ctr"/>
          <a:lstStyle/>
          <a:p>
            <a:pPr>
              <a:defRPr/>
            </a:pPr>
            <a:endParaRPr lang="es-ES" sz="1800">
              <a:solidFill>
                <a:srgbClr val="FFFFFF"/>
              </a:solidFill>
              <a:latin typeface="Calibri" charset="0"/>
              <a:ea typeface="ヒラギノ角ゴ Pro W3" charset="0"/>
              <a:cs typeface="ヒラギノ角ゴ Pro W3" charset="0"/>
            </a:endParaRPr>
          </a:p>
        </p:txBody>
      </p:sp>
    </p:spTree>
    <p:extLst>
      <p:ext uri="{BB962C8B-B14F-4D97-AF65-F5344CB8AC3E}">
        <p14:creationId xmlns:p14="http://schemas.microsoft.com/office/powerpoint/2010/main" val="3398254687"/>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l" defTabSz="457200" rtl="0" eaLnBrk="1" fontAlgn="base" hangingPunct="1">
        <a:spcBef>
          <a:spcPct val="0"/>
        </a:spcBef>
        <a:spcAft>
          <a:spcPct val="0"/>
        </a:spcAft>
        <a:defRPr sz="2400" kern="1200">
          <a:solidFill>
            <a:srgbClr val="006CB7"/>
          </a:solidFill>
          <a:latin typeface="Verdana"/>
          <a:ea typeface="ヒラギノ角ゴ Pro W3" charset="-128"/>
          <a:cs typeface="Verdana"/>
        </a:defRPr>
      </a:lvl1pPr>
      <a:lvl2pPr algn="l" defTabSz="457200"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eaLnBrk="1" fontAlgn="base" hangingPunct="1">
        <a:spcBef>
          <a:spcPct val="0"/>
        </a:spcBef>
        <a:spcAft>
          <a:spcPct val="0"/>
        </a:spcAft>
        <a:defRPr sz="2400">
          <a:solidFill>
            <a:srgbClr val="006CB7"/>
          </a:solidFill>
          <a:latin typeface="Verdana" charset="0"/>
          <a:ea typeface="ヒラギノ角ゴ Pro W3" charset="-128"/>
        </a:defRPr>
      </a:lvl6pPr>
      <a:lvl7pPr marL="914400" algn="l" defTabSz="457200" rtl="0" eaLnBrk="1" fontAlgn="base" hangingPunct="1">
        <a:spcBef>
          <a:spcPct val="0"/>
        </a:spcBef>
        <a:spcAft>
          <a:spcPct val="0"/>
        </a:spcAft>
        <a:defRPr sz="2400">
          <a:solidFill>
            <a:srgbClr val="006CB7"/>
          </a:solidFill>
          <a:latin typeface="Verdana" charset="0"/>
          <a:ea typeface="ヒラギノ角ゴ Pro W3" charset="-128"/>
        </a:defRPr>
      </a:lvl7pPr>
      <a:lvl8pPr marL="1371600" algn="l" defTabSz="457200" rtl="0" eaLnBrk="1" fontAlgn="base" hangingPunct="1">
        <a:spcBef>
          <a:spcPct val="0"/>
        </a:spcBef>
        <a:spcAft>
          <a:spcPct val="0"/>
        </a:spcAft>
        <a:defRPr sz="2400">
          <a:solidFill>
            <a:srgbClr val="006CB7"/>
          </a:solidFill>
          <a:latin typeface="Verdana" charset="0"/>
          <a:ea typeface="ヒラギノ角ゴ Pro W3" charset="-128"/>
        </a:defRPr>
      </a:lvl8pPr>
      <a:lvl9pPr marL="1828800" algn="l" defTabSz="457200" rtl="0" eaLnBrk="1" fontAlgn="base" hangingPunct="1">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1" fontAlgn="base" hangingPunct="1">
        <a:spcBef>
          <a:spcPct val="20000"/>
        </a:spcBef>
        <a:spcAft>
          <a:spcPct val="0"/>
        </a:spcAft>
        <a:buFont typeface="Arial"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1" fontAlgn="base" hangingPunct="1">
        <a:spcBef>
          <a:spcPct val="20000"/>
        </a:spcBef>
        <a:spcAft>
          <a:spcPct val="0"/>
        </a:spcAft>
        <a:buFont typeface="Arial" charset="0"/>
        <a:buChar char="–"/>
        <a:defRPr kern="1200">
          <a:solidFill>
            <a:srgbClr val="595959"/>
          </a:solidFill>
          <a:latin typeface="+mn-lt"/>
          <a:ea typeface="ヒラギノ角ゴ Pro W3" charset="-128"/>
          <a:cs typeface="ヒラギノ角ゴ Pro W3" charset="0"/>
        </a:defRPr>
      </a:lvl2pPr>
      <a:lvl3pPr marL="1143000" indent="-228600" algn="l" defTabSz="457200" rtl="0" eaLnBrk="1" fontAlgn="base" hangingPunct="1">
        <a:spcBef>
          <a:spcPct val="20000"/>
        </a:spcBef>
        <a:spcAft>
          <a:spcPct val="0"/>
        </a:spcAft>
        <a:buFont typeface="Arial" charset="0"/>
        <a:buChar char="•"/>
        <a:defRPr sz="1600" kern="1200">
          <a:solidFill>
            <a:srgbClr val="595959"/>
          </a:solidFill>
          <a:latin typeface="+mn-lt"/>
          <a:ea typeface="ヒラギノ角ゴ Pro W3" charset="-128"/>
          <a:cs typeface="ヒラギノ角ゴ Pro W3" charset="0"/>
        </a:defRPr>
      </a:lvl3pPr>
      <a:lvl4pPr marL="1600200" indent="-228600" algn="l" defTabSz="457200" rtl="0" eaLnBrk="1" fontAlgn="base" hangingPunct="1">
        <a:spcBef>
          <a:spcPct val="20000"/>
        </a:spcBef>
        <a:spcAft>
          <a:spcPct val="0"/>
        </a:spcAft>
        <a:buFont typeface="Arial" charset="0"/>
        <a:buChar char="–"/>
        <a:defRPr sz="1400" kern="1200">
          <a:solidFill>
            <a:srgbClr val="595959"/>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1400" kern="1200">
          <a:solidFill>
            <a:srgbClr val="595959"/>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203201" y="152400"/>
            <a:ext cx="10886017"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t>Haga clic para modificar el estilo de título del patrón</a:t>
            </a:r>
            <a:endParaRPr lang="en-US"/>
          </a:p>
        </p:txBody>
      </p:sp>
      <p:sp>
        <p:nvSpPr>
          <p:cNvPr id="6147" name="Text Placeholder 2"/>
          <p:cNvSpPr>
            <a:spLocks noGrp="1"/>
          </p:cNvSpPr>
          <p:nvPr>
            <p:ph type="body" idx="1"/>
          </p:nvPr>
        </p:nvSpPr>
        <p:spPr bwMode="auto">
          <a:xfrm>
            <a:off x="203201" y="1477963"/>
            <a:ext cx="10902951"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Footer Placeholder 4"/>
          <p:cNvSpPr>
            <a:spLocks noGrp="1"/>
          </p:cNvSpPr>
          <p:nvPr>
            <p:ph type="ftr" sz="quarter" idx="3"/>
          </p:nvPr>
        </p:nvSpPr>
        <p:spPr>
          <a:xfrm>
            <a:off x="25400" y="6527801"/>
            <a:ext cx="3860800" cy="246063"/>
          </a:xfrm>
          <a:prstGeom prst="rect">
            <a:avLst/>
          </a:prstGeom>
        </p:spPr>
        <p:txBody>
          <a:bodyPr vert="horz" wrap="square" lIns="91440" tIns="45720" rIns="91440" bIns="45720" numCol="1" anchor="t" anchorCtr="0" compatLnSpc="1">
            <a:prstTxWarp prst="textNoShape">
              <a:avLst/>
            </a:prstTxWarp>
          </a:bodyPr>
          <a:lstStyle>
            <a:lvl1pPr>
              <a:defRPr sz="900">
                <a:solidFill>
                  <a:srgbClr val="898989"/>
                </a:solidFill>
                <a:latin typeface="Verdana" charset="0"/>
                <a:ea typeface="ヒラギノ角ゴ Pro W3" charset="0"/>
                <a:cs typeface="Verdana" charset="0"/>
              </a:defRPr>
            </a:lvl1pPr>
          </a:lstStyle>
          <a:p>
            <a:pPr>
              <a:defRPr/>
            </a:pPr>
            <a:r>
              <a:rPr lang="es-ES_tradnl"/>
              <a:t>Gobierno de Chile | Ministerio del Interior</a:t>
            </a:r>
          </a:p>
        </p:txBody>
      </p:sp>
      <p:sp>
        <p:nvSpPr>
          <p:cNvPr id="6" name="Slide Number Placeholder 5"/>
          <p:cNvSpPr>
            <a:spLocks noGrp="1"/>
          </p:cNvSpPr>
          <p:nvPr>
            <p:ph type="sldNum" sz="quarter" idx="4"/>
          </p:nvPr>
        </p:nvSpPr>
        <p:spPr>
          <a:xfrm>
            <a:off x="8244417" y="6527801"/>
            <a:ext cx="2844800" cy="19367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Verdana" pitchFamily="34" charset="0"/>
                <a:ea typeface="ヒラギノ角ゴ Pro W3" charset="-128"/>
                <a:cs typeface="+mn-cs"/>
              </a:defRPr>
            </a:lvl1pPr>
          </a:lstStyle>
          <a:p>
            <a:pPr>
              <a:defRPr/>
            </a:pPr>
            <a:fld id="{E588F077-7E08-4F89-8935-7E47BA887B84}" type="slidenum">
              <a:rPr lang="en-US"/>
              <a:pPr>
                <a:defRPr/>
              </a:pPr>
              <a:t>‹Nr.›</a:t>
            </a:fld>
            <a:endParaRPr lang="en-US"/>
          </a:p>
        </p:txBody>
      </p:sp>
      <p:sp>
        <p:nvSpPr>
          <p:cNvPr id="7" name="Rectangle 6"/>
          <p:cNvSpPr>
            <a:spLocks noChangeArrowheads="1"/>
          </p:cNvSpPr>
          <p:nvPr/>
        </p:nvSpPr>
        <p:spPr bwMode="auto">
          <a:xfrm>
            <a:off x="11218334" y="-6350"/>
            <a:ext cx="378884" cy="866775"/>
          </a:xfrm>
          <a:prstGeom prst="rect">
            <a:avLst/>
          </a:prstGeom>
          <a:solidFill>
            <a:srgbClr val="006CB7"/>
          </a:solidFill>
          <a:ln w="9525">
            <a:noFill/>
            <a:miter lim="800000"/>
            <a:headEnd/>
            <a:tailEnd/>
          </a:ln>
          <a:effectLst>
            <a:outerShdw dist="38100" dir="2700000" algn="br" rotWithShape="0">
              <a:srgbClr val="808080">
                <a:alpha val="25000"/>
              </a:srgbClr>
            </a:outerShdw>
          </a:effectLst>
        </p:spPr>
        <p:txBody>
          <a:bodyPr anchor="ctr"/>
          <a:lstStyle/>
          <a:p>
            <a:pPr>
              <a:defRPr/>
            </a:pPr>
            <a:endParaRPr lang="es-ES" sz="1800">
              <a:solidFill>
                <a:srgbClr val="FFFFFF"/>
              </a:solidFill>
              <a:latin typeface="Calibri" charset="0"/>
              <a:ea typeface="ヒラギノ角ゴ Pro W3" charset="0"/>
              <a:cs typeface="ヒラギノ角ゴ Pro W3" charset="0"/>
            </a:endParaRPr>
          </a:p>
        </p:txBody>
      </p:sp>
      <p:sp>
        <p:nvSpPr>
          <p:cNvPr id="8" name="Rectangle 7"/>
          <p:cNvSpPr>
            <a:spLocks noChangeArrowheads="1"/>
          </p:cNvSpPr>
          <p:nvPr/>
        </p:nvSpPr>
        <p:spPr bwMode="auto">
          <a:xfrm>
            <a:off x="11597218" y="1"/>
            <a:ext cx="463549" cy="860425"/>
          </a:xfrm>
          <a:prstGeom prst="rect">
            <a:avLst/>
          </a:prstGeom>
          <a:solidFill>
            <a:srgbClr val="EF4144"/>
          </a:solidFill>
          <a:ln w="9525">
            <a:noFill/>
            <a:miter lim="800000"/>
            <a:headEnd/>
            <a:tailEnd/>
          </a:ln>
          <a:effectLst>
            <a:outerShdw dist="38100" dir="2700000" rotWithShape="0">
              <a:srgbClr val="808080">
                <a:alpha val="25000"/>
              </a:srgbClr>
            </a:outerShdw>
          </a:effectLst>
        </p:spPr>
        <p:txBody>
          <a:bodyPr anchor="ctr"/>
          <a:lstStyle/>
          <a:p>
            <a:pPr>
              <a:defRPr/>
            </a:pPr>
            <a:endParaRPr lang="es-ES" sz="1800">
              <a:solidFill>
                <a:srgbClr val="FFFFFF"/>
              </a:solidFill>
              <a:latin typeface="Calibri" charset="0"/>
              <a:ea typeface="ヒラギノ角ゴ Pro W3" charset="0"/>
              <a:cs typeface="ヒラギノ角ゴ Pro W3" charset="0"/>
            </a:endParaRPr>
          </a:p>
        </p:txBody>
      </p:sp>
      <p:sp>
        <p:nvSpPr>
          <p:cNvPr id="10" name="Rectangle 9"/>
          <p:cNvSpPr>
            <a:spLocks noChangeArrowheads="1"/>
          </p:cNvSpPr>
          <p:nvPr/>
        </p:nvSpPr>
        <p:spPr bwMode="auto">
          <a:xfrm>
            <a:off x="11218334" y="6400800"/>
            <a:ext cx="378884" cy="457200"/>
          </a:xfrm>
          <a:prstGeom prst="rect">
            <a:avLst/>
          </a:prstGeom>
          <a:solidFill>
            <a:srgbClr val="006CB7"/>
          </a:solidFill>
          <a:ln w="9525">
            <a:noFill/>
            <a:miter lim="800000"/>
            <a:headEnd/>
            <a:tailEnd/>
          </a:ln>
          <a:effectLst>
            <a:outerShdw dist="38100" dir="12899965" algn="br" rotWithShape="0">
              <a:srgbClr val="808080">
                <a:alpha val="25000"/>
              </a:srgbClr>
            </a:outerShdw>
          </a:effectLst>
        </p:spPr>
        <p:txBody>
          <a:bodyPr anchor="ctr"/>
          <a:lstStyle/>
          <a:p>
            <a:pPr>
              <a:defRPr/>
            </a:pPr>
            <a:endParaRPr lang="es-ES" sz="1800">
              <a:solidFill>
                <a:srgbClr val="FFFFFF"/>
              </a:solidFill>
              <a:latin typeface="Calibri" charset="0"/>
              <a:ea typeface="ヒラギノ角ゴ Pro W3" charset="0"/>
              <a:cs typeface="ヒラギノ角ゴ Pro W3" charset="0"/>
            </a:endParaRPr>
          </a:p>
        </p:txBody>
      </p:sp>
      <p:sp>
        <p:nvSpPr>
          <p:cNvPr id="11" name="Rectangle 10"/>
          <p:cNvSpPr>
            <a:spLocks noChangeArrowheads="1"/>
          </p:cNvSpPr>
          <p:nvPr/>
        </p:nvSpPr>
        <p:spPr bwMode="auto">
          <a:xfrm>
            <a:off x="11597218" y="6400800"/>
            <a:ext cx="463549" cy="457200"/>
          </a:xfrm>
          <a:prstGeom prst="rect">
            <a:avLst/>
          </a:prstGeom>
          <a:solidFill>
            <a:srgbClr val="EF4144"/>
          </a:solidFill>
          <a:ln w="9525">
            <a:noFill/>
            <a:miter lim="800000"/>
            <a:headEnd/>
            <a:tailEnd/>
          </a:ln>
          <a:effectLst>
            <a:outerShdw dist="38100" dir="12899965" rotWithShape="0">
              <a:srgbClr val="808080">
                <a:alpha val="25000"/>
              </a:srgbClr>
            </a:outerShdw>
          </a:effectLst>
        </p:spPr>
        <p:txBody>
          <a:bodyPr anchor="ctr"/>
          <a:lstStyle/>
          <a:p>
            <a:pPr>
              <a:defRPr/>
            </a:pPr>
            <a:endParaRPr lang="es-ES" sz="1800">
              <a:solidFill>
                <a:srgbClr val="FFFFFF"/>
              </a:solidFill>
              <a:latin typeface="Calibri" charset="0"/>
              <a:ea typeface="ヒラギノ角ゴ Pro W3" charset="0"/>
              <a:cs typeface="ヒラギノ角ゴ Pro W3" charset="0"/>
            </a:endParaRPr>
          </a:p>
        </p:txBody>
      </p:sp>
    </p:spTree>
    <p:extLst>
      <p:ext uri="{BB962C8B-B14F-4D97-AF65-F5344CB8AC3E}">
        <p14:creationId xmlns:p14="http://schemas.microsoft.com/office/powerpoint/2010/main" val="367688217"/>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l" defTabSz="457200" rtl="0" eaLnBrk="1" fontAlgn="base" hangingPunct="1">
        <a:spcBef>
          <a:spcPct val="0"/>
        </a:spcBef>
        <a:spcAft>
          <a:spcPct val="0"/>
        </a:spcAft>
        <a:defRPr sz="2400" kern="1200">
          <a:solidFill>
            <a:srgbClr val="006CB7"/>
          </a:solidFill>
          <a:latin typeface="Verdana"/>
          <a:ea typeface="ヒラギノ角ゴ Pro W3" charset="-128"/>
          <a:cs typeface="Verdana"/>
        </a:defRPr>
      </a:lvl1pPr>
      <a:lvl2pPr algn="l" defTabSz="457200"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eaLnBrk="1" fontAlgn="base" hangingPunct="1">
        <a:spcBef>
          <a:spcPct val="0"/>
        </a:spcBef>
        <a:spcAft>
          <a:spcPct val="0"/>
        </a:spcAft>
        <a:defRPr sz="2400">
          <a:solidFill>
            <a:srgbClr val="006CB7"/>
          </a:solidFill>
          <a:latin typeface="Verdana" charset="0"/>
          <a:ea typeface="ヒラギノ角ゴ Pro W3" charset="-128"/>
        </a:defRPr>
      </a:lvl6pPr>
      <a:lvl7pPr marL="914400" algn="l" defTabSz="457200" rtl="0" eaLnBrk="1" fontAlgn="base" hangingPunct="1">
        <a:spcBef>
          <a:spcPct val="0"/>
        </a:spcBef>
        <a:spcAft>
          <a:spcPct val="0"/>
        </a:spcAft>
        <a:defRPr sz="2400">
          <a:solidFill>
            <a:srgbClr val="006CB7"/>
          </a:solidFill>
          <a:latin typeface="Verdana" charset="0"/>
          <a:ea typeface="ヒラギノ角ゴ Pro W3" charset="-128"/>
        </a:defRPr>
      </a:lvl7pPr>
      <a:lvl8pPr marL="1371600" algn="l" defTabSz="457200" rtl="0" eaLnBrk="1" fontAlgn="base" hangingPunct="1">
        <a:spcBef>
          <a:spcPct val="0"/>
        </a:spcBef>
        <a:spcAft>
          <a:spcPct val="0"/>
        </a:spcAft>
        <a:defRPr sz="2400">
          <a:solidFill>
            <a:srgbClr val="006CB7"/>
          </a:solidFill>
          <a:latin typeface="Verdana" charset="0"/>
          <a:ea typeface="ヒラギノ角ゴ Pro W3" charset="-128"/>
        </a:defRPr>
      </a:lvl8pPr>
      <a:lvl9pPr marL="1828800" algn="l" defTabSz="457200" rtl="0" eaLnBrk="1" fontAlgn="base" hangingPunct="1">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1" fontAlgn="base" hangingPunct="1">
        <a:spcBef>
          <a:spcPct val="20000"/>
        </a:spcBef>
        <a:spcAft>
          <a:spcPct val="0"/>
        </a:spcAft>
        <a:buFont typeface="Arial"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1" fontAlgn="base" hangingPunct="1">
        <a:spcBef>
          <a:spcPct val="20000"/>
        </a:spcBef>
        <a:spcAft>
          <a:spcPct val="0"/>
        </a:spcAft>
        <a:buFont typeface="Arial" charset="0"/>
        <a:buChar char="–"/>
        <a:defRPr kern="1200">
          <a:solidFill>
            <a:srgbClr val="595959"/>
          </a:solidFill>
          <a:latin typeface="+mn-lt"/>
          <a:ea typeface="ヒラギノ角ゴ Pro W3" charset="-128"/>
          <a:cs typeface="ヒラギノ角ゴ Pro W3" charset="0"/>
        </a:defRPr>
      </a:lvl2pPr>
      <a:lvl3pPr marL="1143000" indent="-228600" algn="l" defTabSz="457200" rtl="0" eaLnBrk="1" fontAlgn="base" hangingPunct="1">
        <a:spcBef>
          <a:spcPct val="20000"/>
        </a:spcBef>
        <a:spcAft>
          <a:spcPct val="0"/>
        </a:spcAft>
        <a:buFont typeface="Arial" charset="0"/>
        <a:buChar char="•"/>
        <a:defRPr sz="1600" kern="1200">
          <a:solidFill>
            <a:srgbClr val="595959"/>
          </a:solidFill>
          <a:latin typeface="+mn-lt"/>
          <a:ea typeface="ヒラギノ角ゴ Pro W3" charset="-128"/>
          <a:cs typeface="ヒラギノ角ゴ Pro W3" charset="0"/>
        </a:defRPr>
      </a:lvl3pPr>
      <a:lvl4pPr marL="1600200" indent="-228600" algn="l" defTabSz="457200" rtl="0" eaLnBrk="1" fontAlgn="base" hangingPunct="1">
        <a:spcBef>
          <a:spcPct val="20000"/>
        </a:spcBef>
        <a:spcAft>
          <a:spcPct val="0"/>
        </a:spcAft>
        <a:buFont typeface="Arial" charset="0"/>
        <a:buChar char="–"/>
        <a:defRPr sz="1400" kern="1200">
          <a:solidFill>
            <a:srgbClr val="595959"/>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1400" kern="1200">
          <a:solidFill>
            <a:srgbClr val="595959"/>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203201" y="152400"/>
            <a:ext cx="10886017"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t>Haga clic para modificar el estilo de título del patrón</a:t>
            </a:r>
            <a:endParaRPr lang="en-US"/>
          </a:p>
        </p:txBody>
      </p:sp>
      <p:sp>
        <p:nvSpPr>
          <p:cNvPr id="6147" name="Text Placeholder 2"/>
          <p:cNvSpPr>
            <a:spLocks noGrp="1"/>
          </p:cNvSpPr>
          <p:nvPr>
            <p:ph type="body" idx="1"/>
          </p:nvPr>
        </p:nvSpPr>
        <p:spPr bwMode="auto">
          <a:xfrm>
            <a:off x="203201" y="1477963"/>
            <a:ext cx="10902951"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Footer Placeholder 4"/>
          <p:cNvSpPr>
            <a:spLocks noGrp="1"/>
          </p:cNvSpPr>
          <p:nvPr>
            <p:ph type="ftr" sz="quarter" idx="3"/>
          </p:nvPr>
        </p:nvSpPr>
        <p:spPr>
          <a:xfrm>
            <a:off x="25400" y="6527801"/>
            <a:ext cx="3860800" cy="246063"/>
          </a:xfrm>
          <a:prstGeom prst="rect">
            <a:avLst/>
          </a:prstGeom>
        </p:spPr>
        <p:txBody>
          <a:bodyPr vert="horz" wrap="square" lIns="91440" tIns="45720" rIns="91440" bIns="45720" numCol="1" anchor="t" anchorCtr="0" compatLnSpc="1">
            <a:prstTxWarp prst="textNoShape">
              <a:avLst/>
            </a:prstTxWarp>
          </a:bodyPr>
          <a:lstStyle>
            <a:lvl1pPr>
              <a:defRPr sz="900">
                <a:solidFill>
                  <a:srgbClr val="898989"/>
                </a:solidFill>
                <a:latin typeface="Verdana" charset="0"/>
                <a:ea typeface="ヒラギノ角ゴ Pro W3" charset="0"/>
                <a:cs typeface="Verdana" charset="0"/>
              </a:defRPr>
            </a:lvl1pPr>
          </a:lstStyle>
          <a:p>
            <a:pPr>
              <a:defRPr/>
            </a:pPr>
            <a:r>
              <a:rPr lang="es-ES_tradnl"/>
              <a:t>Gobierno de Chile | Ministerio del Interior</a:t>
            </a:r>
          </a:p>
        </p:txBody>
      </p:sp>
      <p:sp>
        <p:nvSpPr>
          <p:cNvPr id="6" name="Slide Number Placeholder 5"/>
          <p:cNvSpPr>
            <a:spLocks noGrp="1"/>
          </p:cNvSpPr>
          <p:nvPr>
            <p:ph type="sldNum" sz="quarter" idx="4"/>
          </p:nvPr>
        </p:nvSpPr>
        <p:spPr>
          <a:xfrm>
            <a:off x="8244417" y="6527801"/>
            <a:ext cx="2844800" cy="19367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Verdana" pitchFamily="34" charset="0"/>
                <a:ea typeface="ヒラギノ角ゴ Pro W3" charset="-128"/>
                <a:cs typeface="+mn-cs"/>
              </a:defRPr>
            </a:lvl1pPr>
          </a:lstStyle>
          <a:p>
            <a:pPr>
              <a:defRPr/>
            </a:pPr>
            <a:fld id="{E588F077-7E08-4F89-8935-7E47BA887B84}" type="slidenum">
              <a:rPr lang="en-US"/>
              <a:pPr>
                <a:defRPr/>
              </a:pPr>
              <a:t>‹Nr.›</a:t>
            </a:fld>
            <a:endParaRPr lang="en-US"/>
          </a:p>
        </p:txBody>
      </p:sp>
      <p:sp>
        <p:nvSpPr>
          <p:cNvPr id="7" name="Rectangle 6"/>
          <p:cNvSpPr>
            <a:spLocks noChangeArrowheads="1"/>
          </p:cNvSpPr>
          <p:nvPr/>
        </p:nvSpPr>
        <p:spPr bwMode="auto">
          <a:xfrm>
            <a:off x="11218334" y="-6350"/>
            <a:ext cx="378884" cy="866775"/>
          </a:xfrm>
          <a:prstGeom prst="rect">
            <a:avLst/>
          </a:prstGeom>
          <a:solidFill>
            <a:srgbClr val="006CB7"/>
          </a:solidFill>
          <a:ln w="9525">
            <a:noFill/>
            <a:miter lim="800000"/>
            <a:headEnd/>
            <a:tailEnd/>
          </a:ln>
          <a:effectLst>
            <a:outerShdw dist="38100" dir="2700000" algn="br" rotWithShape="0">
              <a:srgbClr val="808080">
                <a:alpha val="25000"/>
              </a:srgbClr>
            </a:outerShdw>
          </a:effectLst>
        </p:spPr>
        <p:txBody>
          <a:bodyPr anchor="ctr"/>
          <a:lstStyle/>
          <a:p>
            <a:pPr>
              <a:defRPr/>
            </a:pPr>
            <a:endParaRPr lang="es-ES" sz="1800">
              <a:solidFill>
                <a:srgbClr val="FFFFFF"/>
              </a:solidFill>
              <a:latin typeface="Calibri" charset="0"/>
              <a:ea typeface="ヒラギノ角ゴ Pro W3" charset="0"/>
              <a:cs typeface="ヒラギノ角ゴ Pro W3" charset="0"/>
            </a:endParaRPr>
          </a:p>
        </p:txBody>
      </p:sp>
      <p:sp>
        <p:nvSpPr>
          <p:cNvPr id="8" name="Rectangle 7"/>
          <p:cNvSpPr>
            <a:spLocks noChangeArrowheads="1"/>
          </p:cNvSpPr>
          <p:nvPr/>
        </p:nvSpPr>
        <p:spPr bwMode="auto">
          <a:xfrm>
            <a:off x="11597218" y="1"/>
            <a:ext cx="463549" cy="860425"/>
          </a:xfrm>
          <a:prstGeom prst="rect">
            <a:avLst/>
          </a:prstGeom>
          <a:solidFill>
            <a:srgbClr val="EF4144"/>
          </a:solidFill>
          <a:ln w="9525">
            <a:noFill/>
            <a:miter lim="800000"/>
            <a:headEnd/>
            <a:tailEnd/>
          </a:ln>
          <a:effectLst>
            <a:outerShdw dist="38100" dir="2700000" rotWithShape="0">
              <a:srgbClr val="808080">
                <a:alpha val="25000"/>
              </a:srgbClr>
            </a:outerShdw>
          </a:effectLst>
        </p:spPr>
        <p:txBody>
          <a:bodyPr anchor="ctr"/>
          <a:lstStyle/>
          <a:p>
            <a:pPr>
              <a:defRPr/>
            </a:pPr>
            <a:endParaRPr lang="es-ES" sz="1800">
              <a:solidFill>
                <a:srgbClr val="FFFFFF"/>
              </a:solidFill>
              <a:latin typeface="Calibri" charset="0"/>
              <a:ea typeface="ヒラギノ角ゴ Pro W3" charset="0"/>
              <a:cs typeface="ヒラギノ角ゴ Pro W3" charset="0"/>
            </a:endParaRPr>
          </a:p>
        </p:txBody>
      </p:sp>
      <p:sp>
        <p:nvSpPr>
          <p:cNvPr id="10" name="Rectangle 9"/>
          <p:cNvSpPr>
            <a:spLocks noChangeArrowheads="1"/>
          </p:cNvSpPr>
          <p:nvPr/>
        </p:nvSpPr>
        <p:spPr bwMode="auto">
          <a:xfrm>
            <a:off x="11218334" y="6400800"/>
            <a:ext cx="378884" cy="457200"/>
          </a:xfrm>
          <a:prstGeom prst="rect">
            <a:avLst/>
          </a:prstGeom>
          <a:solidFill>
            <a:srgbClr val="006CB7"/>
          </a:solidFill>
          <a:ln w="9525">
            <a:noFill/>
            <a:miter lim="800000"/>
            <a:headEnd/>
            <a:tailEnd/>
          </a:ln>
          <a:effectLst>
            <a:outerShdw dist="38100" dir="12899965" algn="br" rotWithShape="0">
              <a:srgbClr val="808080">
                <a:alpha val="25000"/>
              </a:srgbClr>
            </a:outerShdw>
          </a:effectLst>
        </p:spPr>
        <p:txBody>
          <a:bodyPr anchor="ctr"/>
          <a:lstStyle/>
          <a:p>
            <a:pPr>
              <a:defRPr/>
            </a:pPr>
            <a:endParaRPr lang="es-ES" sz="1800">
              <a:solidFill>
                <a:srgbClr val="FFFFFF"/>
              </a:solidFill>
              <a:latin typeface="Calibri" charset="0"/>
              <a:ea typeface="ヒラギノ角ゴ Pro W3" charset="0"/>
              <a:cs typeface="ヒラギノ角ゴ Pro W3" charset="0"/>
            </a:endParaRPr>
          </a:p>
        </p:txBody>
      </p:sp>
      <p:sp>
        <p:nvSpPr>
          <p:cNvPr id="11" name="Rectangle 10"/>
          <p:cNvSpPr>
            <a:spLocks noChangeArrowheads="1"/>
          </p:cNvSpPr>
          <p:nvPr/>
        </p:nvSpPr>
        <p:spPr bwMode="auto">
          <a:xfrm>
            <a:off x="11597218" y="6400800"/>
            <a:ext cx="463549" cy="457200"/>
          </a:xfrm>
          <a:prstGeom prst="rect">
            <a:avLst/>
          </a:prstGeom>
          <a:solidFill>
            <a:srgbClr val="EF4144"/>
          </a:solidFill>
          <a:ln w="9525">
            <a:noFill/>
            <a:miter lim="800000"/>
            <a:headEnd/>
            <a:tailEnd/>
          </a:ln>
          <a:effectLst>
            <a:outerShdw dist="38100" dir="12899965" rotWithShape="0">
              <a:srgbClr val="808080">
                <a:alpha val="25000"/>
              </a:srgbClr>
            </a:outerShdw>
          </a:effectLst>
        </p:spPr>
        <p:txBody>
          <a:bodyPr anchor="ctr"/>
          <a:lstStyle/>
          <a:p>
            <a:pPr>
              <a:defRPr/>
            </a:pPr>
            <a:endParaRPr lang="es-ES" sz="1800">
              <a:solidFill>
                <a:srgbClr val="FFFFFF"/>
              </a:solidFill>
              <a:latin typeface="Calibri" charset="0"/>
              <a:ea typeface="ヒラギノ角ゴ Pro W3" charset="0"/>
              <a:cs typeface="ヒラギノ角ゴ Pro W3" charset="0"/>
            </a:endParaRPr>
          </a:p>
        </p:txBody>
      </p:sp>
    </p:spTree>
    <p:extLst>
      <p:ext uri="{BB962C8B-B14F-4D97-AF65-F5344CB8AC3E}">
        <p14:creationId xmlns:p14="http://schemas.microsoft.com/office/powerpoint/2010/main" val="157863154"/>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l" defTabSz="457200" rtl="0" eaLnBrk="1" fontAlgn="base" hangingPunct="1">
        <a:spcBef>
          <a:spcPct val="0"/>
        </a:spcBef>
        <a:spcAft>
          <a:spcPct val="0"/>
        </a:spcAft>
        <a:defRPr sz="2400" kern="1200">
          <a:solidFill>
            <a:srgbClr val="006CB7"/>
          </a:solidFill>
          <a:latin typeface="Verdana"/>
          <a:ea typeface="ヒラギノ角ゴ Pro W3" charset="-128"/>
          <a:cs typeface="Verdana"/>
        </a:defRPr>
      </a:lvl1pPr>
      <a:lvl2pPr algn="l" defTabSz="457200"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eaLnBrk="1" fontAlgn="base" hangingPunct="1">
        <a:spcBef>
          <a:spcPct val="0"/>
        </a:spcBef>
        <a:spcAft>
          <a:spcPct val="0"/>
        </a:spcAft>
        <a:defRPr sz="2400">
          <a:solidFill>
            <a:srgbClr val="006CB7"/>
          </a:solidFill>
          <a:latin typeface="Verdana" charset="0"/>
          <a:ea typeface="ヒラギノ角ゴ Pro W3" charset="-128"/>
        </a:defRPr>
      </a:lvl6pPr>
      <a:lvl7pPr marL="914400" algn="l" defTabSz="457200" rtl="0" eaLnBrk="1" fontAlgn="base" hangingPunct="1">
        <a:spcBef>
          <a:spcPct val="0"/>
        </a:spcBef>
        <a:spcAft>
          <a:spcPct val="0"/>
        </a:spcAft>
        <a:defRPr sz="2400">
          <a:solidFill>
            <a:srgbClr val="006CB7"/>
          </a:solidFill>
          <a:latin typeface="Verdana" charset="0"/>
          <a:ea typeface="ヒラギノ角ゴ Pro W3" charset="-128"/>
        </a:defRPr>
      </a:lvl7pPr>
      <a:lvl8pPr marL="1371600" algn="l" defTabSz="457200" rtl="0" eaLnBrk="1" fontAlgn="base" hangingPunct="1">
        <a:spcBef>
          <a:spcPct val="0"/>
        </a:spcBef>
        <a:spcAft>
          <a:spcPct val="0"/>
        </a:spcAft>
        <a:defRPr sz="2400">
          <a:solidFill>
            <a:srgbClr val="006CB7"/>
          </a:solidFill>
          <a:latin typeface="Verdana" charset="0"/>
          <a:ea typeface="ヒラギノ角ゴ Pro W3" charset="-128"/>
        </a:defRPr>
      </a:lvl8pPr>
      <a:lvl9pPr marL="1828800" algn="l" defTabSz="457200" rtl="0" eaLnBrk="1" fontAlgn="base" hangingPunct="1">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1" fontAlgn="base" hangingPunct="1">
        <a:spcBef>
          <a:spcPct val="20000"/>
        </a:spcBef>
        <a:spcAft>
          <a:spcPct val="0"/>
        </a:spcAft>
        <a:buFont typeface="Arial"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1" fontAlgn="base" hangingPunct="1">
        <a:spcBef>
          <a:spcPct val="20000"/>
        </a:spcBef>
        <a:spcAft>
          <a:spcPct val="0"/>
        </a:spcAft>
        <a:buFont typeface="Arial" charset="0"/>
        <a:buChar char="–"/>
        <a:defRPr kern="1200">
          <a:solidFill>
            <a:srgbClr val="595959"/>
          </a:solidFill>
          <a:latin typeface="+mn-lt"/>
          <a:ea typeface="ヒラギノ角ゴ Pro W3" charset="-128"/>
          <a:cs typeface="ヒラギノ角ゴ Pro W3" charset="0"/>
        </a:defRPr>
      </a:lvl2pPr>
      <a:lvl3pPr marL="1143000" indent="-228600" algn="l" defTabSz="457200" rtl="0" eaLnBrk="1" fontAlgn="base" hangingPunct="1">
        <a:spcBef>
          <a:spcPct val="20000"/>
        </a:spcBef>
        <a:spcAft>
          <a:spcPct val="0"/>
        </a:spcAft>
        <a:buFont typeface="Arial" charset="0"/>
        <a:buChar char="•"/>
        <a:defRPr sz="1600" kern="1200">
          <a:solidFill>
            <a:srgbClr val="595959"/>
          </a:solidFill>
          <a:latin typeface="+mn-lt"/>
          <a:ea typeface="ヒラギノ角ゴ Pro W3" charset="-128"/>
          <a:cs typeface="ヒラギノ角ゴ Pro W3" charset="0"/>
        </a:defRPr>
      </a:lvl3pPr>
      <a:lvl4pPr marL="1600200" indent="-228600" algn="l" defTabSz="457200" rtl="0" eaLnBrk="1" fontAlgn="base" hangingPunct="1">
        <a:spcBef>
          <a:spcPct val="20000"/>
        </a:spcBef>
        <a:spcAft>
          <a:spcPct val="0"/>
        </a:spcAft>
        <a:buFont typeface="Arial" charset="0"/>
        <a:buChar char="–"/>
        <a:defRPr sz="1400" kern="1200">
          <a:solidFill>
            <a:srgbClr val="595959"/>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1400" kern="1200">
          <a:solidFill>
            <a:srgbClr val="595959"/>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203201" y="152400"/>
            <a:ext cx="10886017"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t>Haga clic para modificar el estilo de título del patrón</a:t>
            </a:r>
            <a:endParaRPr lang="en-US"/>
          </a:p>
        </p:txBody>
      </p:sp>
      <p:sp>
        <p:nvSpPr>
          <p:cNvPr id="6147" name="Text Placeholder 2"/>
          <p:cNvSpPr>
            <a:spLocks noGrp="1"/>
          </p:cNvSpPr>
          <p:nvPr>
            <p:ph type="body" idx="1"/>
          </p:nvPr>
        </p:nvSpPr>
        <p:spPr bwMode="auto">
          <a:xfrm>
            <a:off x="203201" y="1477963"/>
            <a:ext cx="10902951"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Footer Placeholder 4"/>
          <p:cNvSpPr>
            <a:spLocks noGrp="1"/>
          </p:cNvSpPr>
          <p:nvPr>
            <p:ph type="ftr" sz="quarter" idx="3"/>
          </p:nvPr>
        </p:nvSpPr>
        <p:spPr>
          <a:xfrm>
            <a:off x="25400" y="6527801"/>
            <a:ext cx="3860800" cy="246063"/>
          </a:xfrm>
          <a:prstGeom prst="rect">
            <a:avLst/>
          </a:prstGeom>
        </p:spPr>
        <p:txBody>
          <a:bodyPr vert="horz" wrap="square" lIns="91440" tIns="45720" rIns="91440" bIns="45720" numCol="1" anchor="t" anchorCtr="0" compatLnSpc="1">
            <a:prstTxWarp prst="textNoShape">
              <a:avLst/>
            </a:prstTxWarp>
          </a:bodyPr>
          <a:lstStyle>
            <a:lvl1pPr>
              <a:defRPr sz="900">
                <a:solidFill>
                  <a:srgbClr val="898989"/>
                </a:solidFill>
                <a:latin typeface="Verdana" charset="0"/>
                <a:ea typeface="ヒラギノ角ゴ Pro W3" charset="0"/>
                <a:cs typeface="Verdana" charset="0"/>
              </a:defRPr>
            </a:lvl1pPr>
          </a:lstStyle>
          <a:p>
            <a:pPr>
              <a:defRPr/>
            </a:pPr>
            <a:r>
              <a:rPr lang="es-ES_tradnl"/>
              <a:t>Gobierno de Chile | Ministerio del Interior</a:t>
            </a:r>
          </a:p>
        </p:txBody>
      </p:sp>
      <p:sp>
        <p:nvSpPr>
          <p:cNvPr id="6" name="Slide Number Placeholder 5"/>
          <p:cNvSpPr>
            <a:spLocks noGrp="1"/>
          </p:cNvSpPr>
          <p:nvPr>
            <p:ph type="sldNum" sz="quarter" idx="4"/>
          </p:nvPr>
        </p:nvSpPr>
        <p:spPr>
          <a:xfrm>
            <a:off x="8244417" y="6527801"/>
            <a:ext cx="2844800" cy="19367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Verdana" pitchFamily="34" charset="0"/>
                <a:ea typeface="ヒラギノ角ゴ Pro W3" charset="-128"/>
                <a:cs typeface="+mn-cs"/>
              </a:defRPr>
            </a:lvl1pPr>
          </a:lstStyle>
          <a:p>
            <a:pPr>
              <a:defRPr/>
            </a:pPr>
            <a:fld id="{E588F077-7E08-4F89-8935-7E47BA887B84}" type="slidenum">
              <a:rPr lang="en-US"/>
              <a:pPr>
                <a:defRPr/>
              </a:pPr>
              <a:t>‹Nr.›</a:t>
            </a:fld>
            <a:endParaRPr lang="en-US"/>
          </a:p>
        </p:txBody>
      </p:sp>
      <p:sp>
        <p:nvSpPr>
          <p:cNvPr id="7" name="Rectangle 6"/>
          <p:cNvSpPr>
            <a:spLocks noChangeArrowheads="1"/>
          </p:cNvSpPr>
          <p:nvPr/>
        </p:nvSpPr>
        <p:spPr bwMode="auto">
          <a:xfrm>
            <a:off x="11218334" y="-6350"/>
            <a:ext cx="378884" cy="866775"/>
          </a:xfrm>
          <a:prstGeom prst="rect">
            <a:avLst/>
          </a:prstGeom>
          <a:solidFill>
            <a:srgbClr val="006CB7"/>
          </a:solidFill>
          <a:ln w="9525">
            <a:noFill/>
            <a:miter lim="800000"/>
            <a:headEnd/>
            <a:tailEnd/>
          </a:ln>
          <a:effectLst>
            <a:outerShdw dist="38100" dir="2700000" algn="br" rotWithShape="0">
              <a:srgbClr val="808080">
                <a:alpha val="25000"/>
              </a:srgbClr>
            </a:outerShdw>
          </a:effectLst>
        </p:spPr>
        <p:txBody>
          <a:bodyPr anchor="ctr"/>
          <a:lstStyle/>
          <a:p>
            <a:pPr>
              <a:defRPr/>
            </a:pPr>
            <a:endParaRPr lang="es-ES" sz="1800">
              <a:solidFill>
                <a:srgbClr val="FFFFFF"/>
              </a:solidFill>
              <a:latin typeface="Calibri" charset="0"/>
              <a:ea typeface="ヒラギノ角ゴ Pro W3" charset="0"/>
              <a:cs typeface="ヒラギノ角ゴ Pro W3" charset="0"/>
            </a:endParaRPr>
          </a:p>
        </p:txBody>
      </p:sp>
      <p:sp>
        <p:nvSpPr>
          <p:cNvPr id="8" name="Rectangle 7"/>
          <p:cNvSpPr>
            <a:spLocks noChangeArrowheads="1"/>
          </p:cNvSpPr>
          <p:nvPr/>
        </p:nvSpPr>
        <p:spPr bwMode="auto">
          <a:xfrm>
            <a:off x="11597218" y="1"/>
            <a:ext cx="463549" cy="860425"/>
          </a:xfrm>
          <a:prstGeom prst="rect">
            <a:avLst/>
          </a:prstGeom>
          <a:solidFill>
            <a:srgbClr val="EF4144"/>
          </a:solidFill>
          <a:ln w="9525">
            <a:noFill/>
            <a:miter lim="800000"/>
            <a:headEnd/>
            <a:tailEnd/>
          </a:ln>
          <a:effectLst>
            <a:outerShdw dist="38100" dir="2700000" rotWithShape="0">
              <a:srgbClr val="808080">
                <a:alpha val="25000"/>
              </a:srgbClr>
            </a:outerShdw>
          </a:effectLst>
        </p:spPr>
        <p:txBody>
          <a:bodyPr anchor="ctr"/>
          <a:lstStyle/>
          <a:p>
            <a:pPr>
              <a:defRPr/>
            </a:pPr>
            <a:endParaRPr lang="es-ES" sz="1800">
              <a:solidFill>
                <a:srgbClr val="FFFFFF"/>
              </a:solidFill>
              <a:latin typeface="Calibri" charset="0"/>
              <a:ea typeface="ヒラギノ角ゴ Pro W3" charset="0"/>
              <a:cs typeface="ヒラギノ角ゴ Pro W3" charset="0"/>
            </a:endParaRPr>
          </a:p>
        </p:txBody>
      </p:sp>
      <p:sp>
        <p:nvSpPr>
          <p:cNvPr id="10" name="Rectangle 9"/>
          <p:cNvSpPr>
            <a:spLocks noChangeArrowheads="1"/>
          </p:cNvSpPr>
          <p:nvPr/>
        </p:nvSpPr>
        <p:spPr bwMode="auto">
          <a:xfrm>
            <a:off x="11218334" y="6400800"/>
            <a:ext cx="378884" cy="457200"/>
          </a:xfrm>
          <a:prstGeom prst="rect">
            <a:avLst/>
          </a:prstGeom>
          <a:solidFill>
            <a:srgbClr val="006CB7"/>
          </a:solidFill>
          <a:ln w="9525">
            <a:noFill/>
            <a:miter lim="800000"/>
            <a:headEnd/>
            <a:tailEnd/>
          </a:ln>
          <a:effectLst>
            <a:outerShdw dist="38100" dir="12899965" algn="br" rotWithShape="0">
              <a:srgbClr val="808080">
                <a:alpha val="25000"/>
              </a:srgbClr>
            </a:outerShdw>
          </a:effectLst>
        </p:spPr>
        <p:txBody>
          <a:bodyPr anchor="ctr"/>
          <a:lstStyle/>
          <a:p>
            <a:pPr>
              <a:defRPr/>
            </a:pPr>
            <a:endParaRPr lang="es-ES" sz="1800">
              <a:solidFill>
                <a:srgbClr val="FFFFFF"/>
              </a:solidFill>
              <a:latin typeface="Calibri" charset="0"/>
              <a:ea typeface="ヒラギノ角ゴ Pro W3" charset="0"/>
              <a:cs typeface="ヒラギノ角ゴ Pro W3" charset="0"/>
            </a:endParaRPr>
          </a:p>
        </p:txBody>
      </p:sp>
      <p:sp>
        <p:nvSpPr>
          <p:cNvPr id="11" name="Rectangle 10"/>
          <p:cNvSpPr>
            <a:spLocks noChangeArrowheads="1"/>
          </p:cNvSpPr>
          <p:nvPr/>
        </p:nvSpPr>
        <p:spPr bwMode="auto">
          <a:xfrm>
            <a:off x="11597218" y="6400800"/>
            <a:ext cx="463549" cy="457200"/>
          </a:xfrm>
          <a:prstGeom prst="rect">
            <a:avLst/>
          </a:prstGeom>
          <a:solidFill>
            <a:srgbClr val="EF4144"/>
          </a:solidFill>
          <a:ln w="9525">
            <a:noFill/>
            <a:miter lim="800000"/>
            <a:headEnd/>
            <a:tailEnd/>
          </a:ln>
          <a:effectLst>
            <a:outerShdw dist="38100" dir="12899965" rotWithShape="0">
              <a:srgbClr val="808080">
                <a:alpha val="25000"/>
              </a:srgbClr>
            </a:outerShdw>
          </a:effectLst>
        </p:spPr>
        <p:txBody>
          <a:bodyPr anchor="ctr"/>
          <a:lstStyle/>
          <a:p>
            <a:pPr>
              <a:defRPr/>
            </a:pPr>
            <a:endParaRPr lang="es-ES" sz="1800">
              <a:solidFill>
                <a:srgbClr val="FFFFFF"/>
              </a:solidFill>
              <a:latin typeface="Calibri" charset="0"/>
              <a:ea typeface="ヒラギノ角ゴ Pro W3" charset="0"/>
              <a:cs typeface="ヒラギノ角ゴ Pro W3" charset="0"/>
            </a:endParaRPr>
          </a:p>
        </p:txBody>
      </p:sp>
    </p:spTree>
    <p:extLst>
      <p:ext uri="{BB962C8B-B14F-4D97-AF65-F5344CB8AC3E}">
        <p14:creationId xmlns:p14="http://schemas.microsoft.com/office/powerpoint/2010/main" val="1433895853"/>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l" defTabSz="457200" rtl="0" eaLnBrk="1" fontAlgn="base" hangingPunct="1">
        <a:spcBef>
          <a:spcPct val="0"/>
        </a:spcBef>
        <a:spcAft>
          <a:spcPct val="0"/>
        </a:spcAft>
        <a:defRPr sz="2400" kern="1200">
          <a:solidFill>
            <a:srgbClr val="006CB7"/>
          </a:solidFill>
          <a:latin typeface="Verdana"/>
          <a:ea typeface="ヒラギノ角ゴ Pro W3" charset="-128"/>
          <a:cs typeface="Verdana"/>
        </a:defRPr>
      </a:lvl1pPr>
      <a:lvl2pPr algn="l" defTabSz="457200"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eaLnBrk="1" fontAlgn="base" hangingPunct="1">
        <a:spcBef>
          <a:spcPct val="0"/>
        </a:spcBef>
        <a:spcAft>
          <a:spcPct val="0"/>
        </a:spcAft>
        <a:defRPr sz="2400">
          <a:solidFill>
            <a:srgbClr val="006CB7"/>
          </a:solidFill>
          <a:latin typeface="Verdana" charset="0"/>
          <a:ea typeface="ヒラギノ角ゴ Pro W3" charset="-128"/>
        </a:defRPr>
      </a:lvl6pPr>
      <a:lvl7pPr marL="914400" algn="l" defTabSz="457200" rtl="0" eaLnBrk="1" fontAlgn="base" hangingPunct="1">
        <a:spcBef>
          <a:spcPct val="0"/>
        </a:spcBef>
        <a:spcAft>
          <a:spcPct val="0"/>
        </a:spcAft>
        <a:defRPr sz="2400">
          <a:solidFill>
            <a:srgbClr val="006CB7"/>
          </a:solidFill>
          <a:latin typeface="Verdana" charset="0"/>
          <a:ea typeface="ヒラギノ角ゴ Pro W3" charset="-128"/>
        </a:defRPr>
      </a:lvl7pPr>
      <a:lvl8pPr marL="1371600" algn="l" defTabSz="457200" rtl="0" eaLnBrk="1" fontAlgn="base" hangingPunct="1">
        <a:spcBef>
          <a:spcPct val="0"/>
        </a:spcBef>
        <a:spcAft>
          <a:spcPct val="0"/>
        </a:spcAft>
        <a:defRPr sz="2400">
          <a:solidFill>
            <a:srgbClr val="006CB7"/>
          </a:solidFill>
          <a:latin typeface="Verdana" charset="0"/>
          <a:ea typeface="ヒラギノ角ゴ Pro W3" charset="-128"/>
        </a:defRPr>
      </a:lvl8pPr>
      <a:lvl9pPr marL="1828800" algn="l" defTabSz="457200" rtl="0" eaLnBrk="1" fontAlgn="base" hangingPunct="1">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1" fontAlgn="base" hangingPunct="1">
        <a:spcBef>
          <a:spcPct val="20000"/>
        </a:spcBef>
        <a:spcAft>
          <a:spcPct val="0"/>
        </a:spcAft>
        <a:buFont typeface="Arial"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1" fontAlgn="base" hangingPunct="1">
        <a:spcBef>
          <a:spcPct val="20000"/>
        </a:spcBef>
        <a:spcAft>
          <a:spcPct val="0"/>
        </a:spcAft>
        <a:buFont typeface="Arial" charset="0"/>
        <a:buChar char="–"/>
        <a:defRPr kern="1200">
          <a:solidFill>
            <a:srgbClr val="595959"/>
          </a:solidFill>
          <a:latin typeface="+mn-lt"/>
          <a:ea typeface="ヒラギノ角ゴ Pro W3" charset="-128"/>
          <a:cs typeface="ヒラギノ角ゴ Pro W3" charset="0"/>
        </a:defRPr>
      </a:lvl2pPr>
      <a:lvl3pPr marL="1143000" indent="-228600" algn="l" defTabSz="457200" rtl="0" eaLnBrk="1" fontAlgn="base" hangingPunct="1">
        <a:spcBef>
          <a:spcPct val="20000"/>
        </a:spcBef>
        <a:spcAft>
          <a:spcPct val="0"/>
        </a:spcAft>
        <a:buFont typeface="Arial" charset="0"/>
        <a:buChar char="•"/>
        <a:defRPr sz="1600" kern="1200">
          <a:solidFill>
            <a:srgbClr val="595959"/>
          </a:solidFill>
          <a:latin typeface="+mn-lt"/>
          <a:ea typeface="ヒラギノ角ゴ Pro W3" charset="-128"/>
          <a:cs typeface="ヒラギノ角ゴ Pro W3" charset="0"/>
        </a:defRPr>
      </a:lvl3pPr>
      <a:lvl4pPr marL="1600200" indent="-228600" algn="l" defTabSz="457200" rtl="0" eaLnBrk="1" fontAlgn="base" hangingPunct="1">
        <a:spcBef>
          <a:spcPct val="20000"/>
        </a:spcBef>
        <a:spcAft>
          <a:spcPct val="0"/>
        </a:spcAft>
        <a:buFont typeface="Arial" charset="0"/>
        <a:buChar char="–"/>
        <a:defRPr sz="1400" kern="1200">
          <a:solidFill>
            <a:srgbClr val="595959"/>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1400" kern="1200">
          <a:solidFill>
            <a:srgbClr val="595959"/>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203201" y="152400"/>
            <a:ext cx="10886017"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t>Haga clic para modificar el estilo de título del patrón</a:t>
            </a:r>
            <a:endParaRPr lang="en-US"/>
          </a:p>
        </p:txBody>
      </p:sp>
      <p:sp>
        <p:nvSpPr>
          <p:cNvPr id="6147" name="Text Placeholder 2"/>
          <p:cNvSpPr>
            <a:spLocks noGrp="1"/>
          </p:cNvSpPr>
          <p:nvPr>
            <p:ph type="body" idx="1"/>
          </p:nvPr>
        </p:nvSpPr>
        <p:spPr bwMode="auto">
          <a:xfrm>
            <a:off x="203201" y="1477963"/>
            <a:ext cx="10902951"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Footer Placeholder 4"/>
          <p:cNvSpPr>
            <a:spLocks noGrp="1"/>
          </p:cNvSpPr>
          <p:nvPr>
            <p:ph type="ftr" sz="quarter" idx="3"/>
          </p:nvPr>
        </p:nvSpPr>
        <p:spPr>
          <a:xfrm>
            <a:off x="25400" y="6527801"/>
            <a:ext cx="3860800" cy="246063"/>
          </a:xfrm>
          <a:prstGeom prst="rect">
            <a:avLst/>
          </a:prstGeom>
        </p:spPr>
        <p:txBody>
          <a:bodyPr vert="horz" wrap="square" lIns="91440" tIns="45720" rIns="91440" bIns="45720" numCol="1" anchor="t" anchorCtr="0" compatLnSpc="1">
            <a:prstTxWarp prst="textNoShape">
              <a:avLst/>
            </a:prstTxWarp>
          </a:bodyPr>
          <a:lstStyle>
            <a:lvl1pPr>
              <a:defRPr sz="900">
                <a:solidFill>
                  <a:srgbClr val="898989"/>
                </a:solidFill>
                <a:latin typeface="Verdana" charset="0"/>
                <a:ea typeface="ヒラギノ角ゴ Pro W3" charset="0"/>
                <a:cs typeface="Verdana" charset="0"/>
              </a:defRPr>
            </a:lvl1pPr>
          </a:lstStyle>
          <a:p>
            <a:pPr>
              <a:defRPr/>
            </a:pPr>
            <a:r>
              <a:rPr lang="es-ES_tradnl"/>
              <a:t>Gobierno de Chile | Ministerio del Interior</a:t>
            </a:r>
          </a:p>
        </p:txBody>
      </p:sp>
      <p:sp>
        <p:nvSpPr>
          <p:cNvPr id="6" name="Slide Number Placeholder 5"/>
          <p:cNvSpPr>
            <a:spLocks noGrp="1"/>
          </p:cNvSpPr>
          <p:nvPr>
            <p:ph type="sldNum" sz="quarter" idx="4"/>
          </p:nvPr>
        </p:nvSpPr>
        <p:spPr>
          <a:xfrm>
            <a:off x="8244417" y="6527801"/>
            <a:ext cx="2844800" cy="19367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Verdana" pitchFamily="34" charset="0"/>
                <a:ea typeface="ヒラギノ角ゴ Pro W3" charset="-128"/>
                <a:cs typeface="+mn-cs"/>
              </a:defRPr>
            </a:lvl1pPr>
          </a:lstStyle>
          <a:p>
            <a:pPr>
              <a:defRPr/>
            </a:pPr>
            <a:fld id="{E588F077-7E08-4F89-8935-7E47BA887B84}" type="slidenum">
              <a:rPr lang="en-US"/>
              <a:pPr>
                <a:defRPr/>
              </a:pPr>
              <a:t>‹Nr.›</a:t>
            </a:fld>
            <a:endParaRPr lang="en-US"/>
          </a:p>
        </p:txBody>
      </p:sp>
      <p:sp>
        <p:nvSpPr>
          <p:cNvPr id="7" name="Rectangle 6"/>
          <p:cNvSpPr>
            <a:spLocks noChangeArrowheads="1"/>
          </p:cNvSpPr>
          <p:nvPr/>
        </p:nvSpPr>
        <p:spPr bwMode="auto">
          <a:xfrm>
            <a:off x="11218334" y="-6350"/>
            <a:ext cx="378884" cy="866775"/>
          </a:xfrm>
          <a:prstGeom prst="rect">
            <a:avLst/>
          </a:prstGeom>
          <a:solidFill>
            <a:srgbClr val="006CB7"/>
          </a:solidFill>
          <a:ln w="9525">
            <a:noFill/>
            <a:miter lim="800000"/>
            <a:headEnd/>
            <a:tailEnd/>
          </a:ln>
          <a:effectLst>
            <a:outerShdw dist="38100" dir="2700000" algn="br" rotWithShape="0">
              <a:srgbClr val="808080">
                <a:alpha val="25000"/>
              </a:srgbClr>
            </a:outerShdw>
          </a:effectLst>
        </p:spPr>
        <p:txBody>
          <a:bodyPr anchor="ctr"/>
          <a:lstStyle/>
          <a:p>
            <a:pPr>
              <a:defRPr/>
            </a:pPr>
            <a:endParaRPr lang="es-ES" sz="1800">
              <a:solidFill>
                <a:srgbClr val="FFFFFF"/>
              </a:solidFill>
              <a:latin typeface="Calibri" charset="0"/>
              <a:ea typeface="ヒラギノ角ゴ Pro W3" charset="0"/>
              <a:cs typeface="ヒラギノ角ゴ Pro W3" charset="0"/>
            </a:endParaRPr>
          </a:p>
        </p:txBody>
      </p:sp>
      <p:sp>
        <p:nvSpPr>
          <p:cNvPr id="8" name="Rectangle 7"/>
          <p:cNvSpPr>
            <a:spLocks noChangeArrowheads="1"/>
          </p:cNvSpPr>
          <p:nvPr/>
        </p:nvSpPr>
        <p:spPr bwMode="auto">
          <a:xfrm>
            <a:off x="11597218" y="1"/>
            <a:ext cx="463549" cy="860425"/>
          </a:xfrm>
          <a:prstGeom prst="rect">
            <a:avLst/>
          </a:prstGeom>
          <a:solidFill>
            <a:srgbClr val="EF4144"/>
          </a:solidFill>
          <a:ln w="9525">
            <a:noFill/>
            <a:miter lim="800000"/>
            <a:headEnd/>
            <a:tailEnd/>
          </a:ln>
          <a:effectLst>
            <a:outerShdw dist="38100" dir="2700000" rotWithShape="0">
              <a:srgbClr val="808080">
                <a:alpha val="25000"/>
              </a:srgbClr>
            </a:outerShdw>
          </a:effectLst>
        </p:spPr>
        <p:txBody>
          <a:bodyPr anchor="ctr"/>
          <a:lstStyle/>
          <a:p>
            <a:pPr>
              <a:defRPr/>
            </a:pPr>
            <a:endParaRPr lang="es-ES" sz="1800">
              <a:solidFill>
                <a:srgbClr val="FFFFFF"/>
              </a:solidFill>
              <a:latin typeface="Calibri" charset="0"/>
              <a:ea typeface="ヒラギノ角ゴ Pro W3" charset="0"/>
              <a:cs typeface="ヒラギノ角ゴ Pro W3" charset="0"/>
            </a:endParaRPr>
          </a:p>
        </p:txBody>
      </p:sp>
      <p:sp>
        <p:nvSpPr>
          <p:cNvPr id="10" name="Rectangle 9"/>
          <p:cNvSpPr>
            <a:spLocks noChangeArrowheads="1"/>
          </p:cNvSpPr>
          <p:nvPr/>
        </p:nvSpPr>
        <p:spPr bwMode="auto">
          <a:xfrm>
            <a:off x="11218334" y="6400800"/>
            <a:ext cx="378884" cy="457200"/>
          </a:xfrm>
          <a:prstGeom prst="rect">
            <a:avLst/>
          </a:prstGeom>
          <a:solidFill>
            <a:srgbClr val="006CB7"/>
          </a:solidFill>
          <a:ln w="9525">
            <a:noFill/>
            <a:miter lim="800000"/>
            <a:headEnd/>
            <a:tailEnd/>
          </a:ln>
          <a:effectLst>
            <a:outerShdw dist="38100" dir="12899965" algn="br" rotWithShape="0">
              <a:srgbClr val="808080">
                <a:alpha val="25000"/>
              </a:srgbClr>
            </a:outerShdw>
          </a:effectLst>
        </p:spPr>
        <p:txBody>
          <a:bodyPr anchor="ctr"/>
          <a:lstStyle/>
          <a:p>
            <a:pPr>
              <a:defRPr/>
            </a:pPr>
            <a:endParaRPr lang="es-ES" sz="1800">
              <a:solidFill>
                <a:srgbClr val="FFFFFF"/>
              </a:solidFill>
              <a:latin typeface="Calibri" charset="0"/>
              <a:ea typeface="ヒラギノ角ゴ Pro W3" charset="0"/>
              <a:cs typeface="ヒラギノ角ゴ Pro W3" charset="0"/>
            </a:endParaRPr>
          </a:p>
        </p:txBody>
      </p:sp>
      <p:sp>
        <p:nvSpPr>
          <p:cNvPr id="11" name="Rectangle 10"/>
          <p:cNvSpPr>
            <a:spLocks noChangeArrowheads="1"/>
          </p:cNvSpPr>
          <p:nvPr/>
        </p:nvSpPr>
        <p:spPr bwMode="auto">
          <a:xfrm>
            <a:off x="11597218" y="6400800"/>
            <a:ext cx="463549" cy="457200"/>
          </a:xfrm>
          <a:prstGeom prst="rect">
            <a:avLst/>
          </a:prstGeom>
          <a:solidFill>
            <a:srgbClr val="EF4144"/>
          </a:solidFill>
          <a:ln w="9525">
            <a:noFill/>
            <a:miter lim="800000"/>
            <a:headEnd/>
            <a:tailEnd/>
          </a:ln>
          <a:effectLst>
            <a:outerShdw dist="38100" dir="12899965" rotWithShape="0">
              <a:srgbClr val="808080">
                <a:alpha val="25000"/>
              </a:srgbClr>
            </a:outerShdw>
          </a:effectLst>
        </p:spPr>
        <p:txBody>
          <a:bodyPr anchor="ctr"/>
          <a:lstStyle/>
          <a:p>
            <a:pPr>
              <a:defRPr/>
            </a:pPr>
            <a:endParaRPr lang="es-ES" sz="1800">
              <a:solidFill>
                <a:srgbClr val="FFFFFF"/>
              </a:solidFill>
              <a:latin typeface="Calibri" charset="0"/>
              <a:ea typeface="ヒラギノ角ゴ Pro W3" charset="0"/>
              <a:cs typeface="ヒラギノ角ゴ Pro W3" charset="0"/>
            </a:endParaRPr>
          </a:p>
        </p:txBody>
      </p:sp>
    </p:spTree>
    <p:extLst>
      <p:ext uri="{BB962C8B-B14F-4D97-AF65-F5344CB8AC3E}">
        <p14:creationId xmlns:p14="http://schemas.microsoft.com/office/powerpoint/2010/main" val="4920631"/>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algn="l" defTabSz="457200" rtl="0" eaLnBrk="1" fontAlgn="base" hangingPunct="1">
        <a:spcBef>
          <a:spcPct val="0"/>
        </a:spcBef>
        <a:spcAft>
          <a:spcPct val="0"/>
        </a:spcAft>
        <a:defRPr sz="2400" kern="1200">
          <a:solidFill>
            <a:srgbClr val="006CB7"/>
          </a:solidFill>
          <a:latin typeface="Verdana"/>
          <a:ea typeface="ヒラギノ角ゴ Pro W3" charset="-128"/>
          <a:cs typeface="Verdana"/>
        </a:defRPr>
      </a:lvl1pPr>
      <a:lvl2pPr algn="l" defTabSz="457200"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eaLnBrk="1" fontAlgn="base" hangingPunct="1">
        <a:spcBef>
          <a:spcPct val="0"/>
        </a:spcBef>
        <a:spcAft>
          <a:spcPct val="0"/>
        </a:spcAft>
        <a:defRPr sz="2400">
          <a:solidFill>
            <a:srgbClr val="006CB7"/>
          </a:solidFill>
          <a:latin typeface="Verdana" charset="0"/>
          <a:ea typeface="ヒラギノ角ゴ Pro W3" charset="-128"/>
        </a:defRPr>
      </a:lvl6pPr>
      <a:lvl7pPr marL="914400" algn="l" defTabSz="457200" rtl="0" eaLnBrk="1" fontAlgn="base" hangingPunct="1">
        <a:spcBef>
          <a:spcPct val="0"/>
        </a:spcBef>
        <a:spcAft>
          <a:spcPct val="0"/>
        </a:spcAft>
        <a:defRPr sz="2400">
          <a:solidFill>
            <a:srgbClr val="006CB7"/>
          </a:solidFill>
          <a:latin typeface="Verdana" charset="0"/>
          <a:ea typeface="ヒラギノ角ゴ Pro W3" charset="-128"/>
        </a:defRPr>
      </a:lvl7pPr>
      <a:lvl8pPr marL="1371600" algn="l" defTabSz="457200" rtl="0" eaLnBrk="1" fontAlgn="base" hangingPunct="1">
        <a:spcBef>
          <a:spcPct val="0"/>
        </a:spcBef>
        <a:spcAft>
          <a:spcPct val="0"/>
        </a:spcAft>
        <a:defRPr sz="2400">
          <a:solidFill>
            <a:srgbClr val="006CB7"/>
          </a:solidFill>
          <a:latin typeface="Verdana" charset="0"/>
          <a:ea typeface="ヒラギノ角ゴ Pro W3" charset="-128"/>
        </a:defRPr>
      </a:lvl8pPr>
      <a:lvl9pPr marL="1828800" algn="l" defTabSz="457200" rtl="0" eaLnBrk="1" fontAlgn="base" hangingPunct="1">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1" fontAlgn="base" hangingPunct="1">
        <a:spcBef>
          <a:spcPct val="20000"/>
        </a:spcBef>
        <a:spcAft>
          <a:spcPct val="0"/>
        </a:spcAft>
        <a:buFont typeface="Arial"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1" fontAlgn="base" hangingPunct="1">
        <a:spcBef>
          <a:spcPct val="20000"/>
        </a:spcBef>
        <a:spcAft>
          <a:spcPct val="0"/>
        </a:spcAft>
        <a:buFont typeface="Arial" charset="0"/>
        <a:buChar char="–"/>
        <a:defRPr kern="1200">
          <a:solidFill>
            <a:srgbClr val="595959"/>
          </a:solidFill>
          <a:latin typeface="+mn-lt"/>
          <a:ea typeface="ヒラギノ角ゴ Pro W3" charset="-128"/>
          <a:cs typeface="ヒラギノ角ゴ Pro W3" charset="0"/>
        </a:defRPr>
      </a:lvl2pPr>
      <a:lvl3pPr marL="1143000" indent="-228600" algn="l" defTabSz="457200" rtl="0" eaLnBrk="1" fontAlgn="base" hangingPunct="1">
        <a:spcBef>
          <a:spcPct val="20000"/>
        </a:spcBef>
        <a:spcAft>
          <a:spcPct val="0"/>
        </a:spcAft>
        <a:buFont typeface="Arial" charset="0"/>
        <a:buChar char="•"/>
        <a:defRPr sz="1600" kern="1200">
          <a:solidFill>
            <a:srgbClr val="595959"/>
          </a:solidFill>
          <a:latin typeface="+mn-lt"/>
          <a:ea typeface="ヒラギノ角ゴ Pro W3" charset="-128"/>
          <a:cs typeface="ヒラギノ角ゴ Pro W3" charset="0"/>
        </a:defRPr>
      </a:lvl3pPr>
      <a:lvl4pPr marL="1600200" indent="-228600" algn="l" defTabSz="457200" rtl="0" eaLnBrk="1" fontAlgn="base" hangingPunct="1">
        <a:spcBef>
          <a:spcPct val="20000"/>
        </a:spcBef>
        <a:spcAft>
          <a:spcPct val="0"/>
        </a:spcAft>
        <a:buFont typeface="Arial" charset="0"/>
        <a:buChar char="–"/>
        <a:defRPr sz="1400" kern="1200">
          <a:solidFill>
            <a:srgbClr val="595959"/>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1400" kern="1200">
          <a:solidFill>
            <a:srgbClr val="595959"/>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203201" y="152400"/>
            <a:ext cx="10886017"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t>Haga clic para modificar el estilo de título del patrón</a:t>
            </a:r>
            <a:endParaRPr lang="en-US"/>
          </a:p>
        </p:txBody>
      </p:sp>
      <p:sp>
        <p:nvSpPr>
          <p:cNvPr id="6147" name="Text Placeholder 2"/>
          <p:cNvSpPr>
            <a:spLocks noGrp="1"/>
          </p:cNvSpPr>
          <p:nvPr>
            <p:ph type="body" idx="1"/>
          </p:nvPr>
        </p:nvSpPr>
        <p:spPr bwMode="auto">
          <a:xfrm>
            <a:off x="203201" y="1477963"/>
            <a:ext cx="10902951"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Footer Placeholder 4"/>
          <p:cNvSpPr>
            <a:spLocks noGrp="1"/>
          </p:cNvSpPr>
          <p:nvPr>
            <p:ph type="ftr" sz="quarter" idx="3"/>
          </p:nvPr>
        </p:nvSpPr>
        <p:spPr>
          <a:xfrm>
            <a:off x="25400" y="6527801"/>
            <a:ext cx="3860800" cy="246063"/>
          </a:xfrm>
          <a:prstGeom prst="rect">
            <a:avLst/>
          </a:prstGeom>
        </p:spPr>
        <p:txBody>
          <a:bodyPr vert="horz" wrap="square" lIns="91440" tIns="45720" rIns="91440" bIns="45720" numCol="1" anchor="t" anchorCtr="0" compatLnSpc="1">
            <a:prstTxWarp prst="textNoShape">
              <a:avLst/>
            </a:prstTxWarp>
          </a:bodyPr>
          <a:lstStyle>
            <a:lvl1pPr>
              <a:defRPr sz="900">
                <a:solidFill>
                  <a:srgbClr val="898989"/>
                </a:solidFill>
                <a:latin typeface="Verdana" charset="0"/>
                <a:ea typeface="ヒラギノ角ゴ Pro W3" charset="0"/>
                <a:cs typeface="Verdana" charset="0"/>
              </a:defRPr>
            </a:lvl1pPr>
          </a:lstStyle>
          <a:p>
            <a:pPr>
              <a:defRPr/>
            </a:pPr>
            <a:r>
              <a:rPr lang="es-ES_tradnl"/>
              <a:t>Gobierno de Chile | Ministerio del Interior</a:t>
            </a:r>
          </a:p>
        </p:txBody>
      </p:sp>
      <p:sp>
        <p:nvSpPr>
          <p:cNvPr id="6" name="Slide Number Placeholder 5"/>
          <p:cNvSpPr>
            <a:spLocks noGrp="1"/>
          </p:cNvSpPr>
          <p:nvPr>
            <p:ph type="sldNum" sz="quarter" idx="4"/>
          </p:nvPr>
        </p:nvSpPr>
        <p:spPr>
          <a:xfrm>
            <a:off x="8244417" y="6527801"/>
            <a:ext cx="2844800" cy="19367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Verdana" pitchFamily="34" charset="0"/>
                <a:ea typeface="ヒラギノ角ゴ Pro W3" charset="-128"/>
                <a:cs typeface="+mn-cs"/>
              </a:defRPr>
            </a:lvl1pPr>
          </a:lstStyle>
          <a:p>
            <a:pPr>
              <a:defRPr/>
            </a:pPr>
            <a:fld id="{E588F077-7E08-4F89-8935-7E47BA887B84}" type="slidenum">
              <a:rPr lang="en-US"/>
              <a:pPr>
                <a:defRPr/>
              </a:pPr>
              <a:t>‹Nr.›</a:t>
            </a:fld>
            <a:endParaRPr lang="en-US"/>
          </a:p>
        </p:txBody>
      </p:sp>
      <p:sp>
        <p:nvSpPr>
          <p:cNvPr id="7" name="Rectangle 6"/>
          <p:cNvSpPr>
            <a:spLocks noChangeArrowheads="1"/>
          </p:cNvSpPr>
          <p:nvPr/>
        </p:nvSpPr>
        <p:spPr bwMode="auto">
          <a:xfrm>
            <a:off x="11218334" y="-6350"/>
            <a:ext cx="378884" cy="866775"/>
          </a:xfrm>
          <a:prstGeom prst="rect">
            <a:avLst/>
          </a:prstGeom>
          <a:solidFill>
            <a:srgbClr val="006CB7"/>
          </a:solidFill>
          <a:ln w="9525">
            <a:noFill/>
            <a:miter lim="800000"/>
            <a:headEnd/>
            <a:tailEnd/>
          </a:ln>
          <a:effectLst>
            <a:outerShdw dist="38100" dir="2700000" algn="br" rotWithShape="0">
              <a:srgbClr val="808080">
                <a:alpha val="25000"/>
              </a:srgbClr>
            </a:outerShdw>
          </a:effectLst>
        </p:spPr>
        <p:txBody>
          <a:bodyPr anchor="ctr"/>
          <a:lstStyle/>
          <a:p>
            <a:pPr>
              <a:defRPr/>
            </a:pPr>
            <a:endParaRPr lang="es-ES" sz="1800">
              <a:solidFill>
                <a:srgbClr val="FFFFFF"/>
              </a:solidFill>
              <a:latin typeface="Calibri" charset="0"/>
              <a:ea typeface="ヒラギノ角ゴ Pro W3" charset="0"/>
              <a:cs typeface="ヒラギノ角ゴ Pro W3" charset="0"/>
            </a:endParaRPr>
          </a:p>
        </p:txBody>
      </p:sp>
      <p:sp>
        <p:nvSpPr>
          <p:cNvPr id="8" name="Rectangle 7"/>
          <p:cNvSpPr>
            <a:spLocks noChangeArrowheads="1"/>
          </p:cNvSpPr>
          <p:nvPr/>
        </p:nvSpPr>
        <p:spPr bwMode="auto">
          <a:xfrm>
            <a:off x="11597218" y="1"/>
            <a:ext cx="463549" cy="860425"/>
          </a:xfrm>
          <a:prstGeom prst="rect">
            <a:avLst/>
          </a:prstGeom>
          <a:solidFill>
            <a:srgbClr val="EF4144"/>
          </a:solidFill>
          <a:ln w="9525">
            <a:noFill/>
            <a:miter lim="800000"/>
            <a:headEnd/>
            <a:tailEnd/>
          </a:ln>
          <a:effectLst>
            <a:outerShdw dist="38100" dir="2700000" rotWithShape="0">
              <a:srgbClr val="808080">
                <a:alpha val="25000"/>
              </a:srgbClr>
            </a:outerShdw>
          </a:effectLst>
        </p:spPr>
        <p:txBody>
          <a:bodyPr anchor="ctr"/>
          <a:lstStyle/>
          <a:p>
            <a:pPr>
              <a:defRPr/>
            </a:pPr>
            <a:endParaRPr lang="es-ES" sz="1800">
              <a:solidFill>
                <a:srgbClr val="FFFFFF"/>
              </a:solidFill>
              <a:latin typeface="Calibri" charset="0"/>
              <a:ea typeface="ヒラギノ角ゴ Pro W3" charset="0"/>
              <a:cs typeface="ヒラギノ角ゴ Pro W3" charset="0"/>
            </a:endParaRPr>
          </a:p>
        </p:txBody>
      </p:sp>
      <p:sp>
        <p:nvSpPr>
          <p:cNvPr id="10" name="Rectangle 9"/>
          <p:cNvSpPr>
            <a:spLocks noChangeArrowheads="1"/>
          </p:cNvSpPr>
          <p:nvPr/>
        </p:nvSpPr>
        <p:spPr bwMode="auto">
          <a:xfrm>
            <a:off x="11218334" y="6400800"/>
            <a:ext cx="378884" cy="457200"/>
          </a:xfrm>
          <a:prstGeom prst="rect">
            <a:avLst/>
          </a:prstGeom>
          <a:solidFill>
            <a:srgbClr val="006CB7"/>
          </a:solidFill>
          <a:ln w="9525">
            <a:noFill/>
            <a:miter lim="800000"/>
            <a:headEnd/>
            <a:tailEnd/>
          </a:ln>
          <a:effectLst>
            <a:outerShdw dist="38100" dir="12899965" algn="br" rotWithShape="0">
              <a:srgbClr val="808080">
                <a:alpha val="25000"/>
              </a:srgbClr>
            </a:outerShdw>
          </a:effectLst>
        </p:spPr>
        <p:txBody>
          <a:bodyPr anchor="ctr"/>
          <a:lstStyle/>
          <a:p>
            <a:pPr>
              <a:defRPr/>
            </a:pPr>
            <a:endParaRPr lang="es-ES" sz="1800">
              <a:solidFill>
                <a:srgbClr val="FFFFFF"/>
              </a:solidFill>
              <a:latin typeface="Calibri" charset="0"/>
              <a:ea typeface="ヒラギノ角ゴ Pro W3" charset="0"/>
              <a:cs typeface="ヒラギノ角ゴ Pro W3" charset="0"/>
            </a:endParaRPr>
          </a:p>
        </p:txBody>
      </p:sp>
      <p:sp>
        <p:nvSpPr>
          <p:cNvPr id="11" name="Rectangle 10"/>
          <p:cNvSpPr>
            <a:spLocks noChangeArrowheads="1"/>
          </p:cNvSpPr>
          <p:nvPr/>
        </p:nvSpPr>
        <p:spPr bwMode="auto">
          <a:xfrm>
            <a:off x="11597218" y="6400800"/>
            <a:ext cx="463549" cy="457200"/>
          </a:xfrm>
          <a:prstGeom prst="rect">
            <a:avLst/>
          </a:prstGeom>
          <a:solidFill>
            <a:srgbClr val="EF4144"/>
          </a:solidFill>
          <a:ln w="9525">
            <a:noFill/>
            <a:miter lim="800000"/>
            <a:headEnd/>
            <a:tailEnd/>
          </a:ln>
          <a:effectLst>
            <a:outerShdw dist="38100" dir="12899965" rotWithShape="0">
              <a:srgbClr val="808080">
                <a:alpha val="25000"/>
              </a:srgbClr>
            </a:outerShdw>
          </a:effectLst>
        </p:spPr>
        <p:txBody>
          <a:bodyPr anchor="ctr"/>
          <a:lstStyle/>
          <a:p>
            <a:pPr>
              <a:defRPr/>
            </a:pPr>
            <a:endParaRPr lang="es-ES" sz="1800">
              <a:solidFill>
                <a:srgbClr val="FFFFFF"/>
              </a:solidFill>
              <a:latin typeface="Calibri" charset="0"/>
              <a:ea typeface="ヒラギノ角ゴ Pro W3" charset="0"/>
              <a:cs typeface="ヒラギノ角ゴ Pro W3" charset="0"/>
            </a:endParaRPr>
          </a:p>
        </p:txBody>
      </p:sp>
    </p:spTree>
    <p:extLst>
      <p:ext uri="{BB962C8B-B14F-4D97-AF65-F5344CB8AC3E}">
        <p14:creationId xmlns:p14="http://schemas.microsoft.com/office/powerpoint/2010/main" val="1147189437"/>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xStyles>
    <p:titleStyle>
      <a:lvl1pPr algn="l" defTabSz="457200" rtl="0" eaLnBrk="1" fontAlgn="base" hangingPunct="1">
        <a:spcBef>
          <a:spcPct val="0"/>
        </a:spcBef>
        <a:spcAft>
          <a:spcPct val="0"/>
        </a:spcAft>
        <a:defRPr sz="2400" kern="1200">
          <a:solidFill>
            <a:srgbClr val="006CB7"/>
          </a:solidFill>
          <a:latin typeface="Verdana"/>
          <a:ea typeface="ヒラギノ角ゴ Pro W3" charset="-128"/>
          <a:cs typeface="Verdana"/>
        </a:defRPr>
      </a:lvl1pPr>
      <a:lvl2pPr algn="l" defTabSz="457200"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eaLnBrk="1" fontAlgn="base" hangingPunct="1">
        <a:spcBef>
          <a:spcPct val="0"/>
        </a:spcBef>
        <a:spcAft>
          <a:spcPct val="0"/>
        </a:spcAft>
        <a:defRPr sz="2400">
          <a:solidFill>
            <a:srgbClr val="006CB7"/>
          </a:solidFill>
          <a:latin typeface="Verdana" charset="0"/>
          <a:ea typeface="ヒラギノ角ゴ Pro W3" charset="-128"/>
        </a:defRPr>
      </a:lvl6pPr>
      <a:lvl7pPr marL="914400" algn="l" defTabSz="457200" rtl="0" eaLnBrk="1" fontAlgn="base" hangingPunct="1">
        <a:spcBef>
          <a:spcPct val="0"/>
        </a:spcBef>
        <a:spcAft>
          <a:spcPct val="0"/>
        </a:spcAft>
        <a:defRPr sz="2400">
          <a:solidFill>
            <a:srgbClr val="006CB7"/>
          </a:solidFill>
          <a:latin typeface="Verdana" charset="0"/>
          <a:ea typeface="ヒラギノ角ゴ Pro W3" charset="-128"/>
        </a:defRPr>
      </a:lvl7pPr>
      <a:lvl8pPr marL="1371600" algn="l" defTabSz="457200" rtl="0" eaLnBrk="1" fontAlgn="base" hangingPunct="1">
        <a:spcBef>
          <a:spcPct val="0"/>
        </a:spcBef>
        <a:spcAft>
          <a:spcPct val="0"/>
        </a:spcAft>
        <a:defRPr sz="2400">
          <a:solidFill>
            <a:srgbClr val="006CB7"/>
          </a:solidFill>
          <a:latin typeface="Verdana" charset="0"/>
          <a:ea typeface="ヒラギノ角ゴ Pro W3" charset="-128"/>
        </a:defRPr>
      </a:lvl8pPr>
      <a:lvl9pPr marL="1828800" algn="l" defTabSz="457200" rtl="0" eaLnBrk="1" fontAlgn="base" hangingPunct="1">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1" fontAlgn="base" hangingPunct="1">
        <a:spcBef>
          <a:spcPct val="20000"/>
        </a:spcBef>
        <a:spcAft>
          <a:spcPct val="0"/>
        </a:spcAft>
        <a:buFont typeface="Arial"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1" fontAlgn="base" hangingPunct="1">
        <a:spcBef>
          <a:spcPct val="20000"/>
        </a:spcBef>
        <a:spcAft>
          <a:spcPct val="0"/>
        </a:spcAft>
        <a:buFont typeface="Arial" charset="0"/>
        <a:buChar char="–"/>
        <a:defRPr kern="1200">
          <a:solidFill>
            <a:srgbClr val="595959"/>
          </a:solidFill>
          <a:latin typeface="+mn-lt"/>
          <a:ea typeface="ヒラギノ角ゴ Pro W3" charset="-128"/>
          <a:cs typeface="ヒラギノ角ゴ Pro W3" charset="0"/>
        </a:defRPr>
      </a:lvl2pPr>
      <a:lvl3pPr marL="1143000" indent="-228600" algn="l" defTabSz="457200" rtl="0" eaLnBrk="1" fontAlgn="base" hangingPunct="1">
        <a:spcBef>
          <a:spcPct val="20000"/>
        </a:spcBef>
        <a:spcAft>
          <a:spcPct val="0"/>
        </a:spcAft>
        <a:buFont typeface="Arial" charset="0"/>
        <a:buChar char="•"/>
        <a:defRPr sz="1600" kern="1200">
          <a:solidFill>
            <a:srgbClr val="595959"/>
          </a:solidFill>
          <a:latin typeface="+mn-lt"/>
          <a:ea typeface="ヒラギノ角ゴ Pro W3" charset="-128"/>
          <a:cs typeface="ヒラギノ角ゴ Pro W3" charset="0"/>
        </a:defRPr>
      </a:lvl3pPr>
      <a:lvl4pPr marL="1600200" indent="-228600" algn="l" defTabSz="457200" rtl="0" eaLnBrk="1" fontAlgn="base" hangingPunct="1">
        <a:spcBef>
          <a:spcPct val="20000"/>
        </a:spcBef>
        <a:spcAft>
          <a:spcPct val="0"/>
        </a:spcAft>
        <a:buFont typeface="Arial" charset="0"/>
        <a:buChar char="–"/>
        <a:defRPr sz="1400" kern="1200">
          <a:solidFill>
            <a:srgbClr val="595959"/>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1400" kern="1200">
          <a:solidFill>
            <a:srgbClr val="595959"/>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7.jpg"/><Relationship Id="rId3" Type="http://schemas.openxmlformats.org/officeDocument/2006/relationships/image" Target="../media/image1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0.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4" Type="http://schemas.openxmlformats.org/officeDocument/2006/relationships/image" Target="../media/image23.jpg"/><Relationship Id="rId1" Type="http://schemas.openxmlformats.org/officeDocument/2006/relationships/slideLayout" Target="../slideLayouts/slideLayout9.xml"/><Relationship Id="rId2" Type="http://schemas.openxmlformats.org/officeDocument/2006/relationships/image" Target="../media/image2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5.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6.emf"/></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9.xml"/><Relationship Id="rId2" Type="http://schemas.openxmlformats.org/officeDocument/2006/relationships/diagramData" Target="../diagrams/data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9.xml"/><Relationship Id="rId2"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568AF57-14CF-452D-A548-8839A1DE74BC}"/>
              </a:ext>
            </a:extLst>
          </p:cNvPr>
          <p:cNvSpPr>
            <a:spLocks noGrp="1"/>
          </p:cNvSpPr>
          <p:nvPr>
            <p:ph type="ctrTitle"/>
          </p:nvPr>
        </p:nvSpPr>
        <p:spPr>
          <a:xfrm>
            <a:off x="3791467" y="873854"/>
            <a:ext cx="8596413" cy="2555145"/>
          </a:xfrm>
        </p:spPr>
        <p:txBody>
          <a:bodyPr>
            <a:normAutofit fontScale="90000"/>
          </a:bodyPr>
          <a:lstStyle/>
          <a:p>
            <a:r>
              <a:rPr lang="es-CL" sz="6000" dirty="0">
                <a:effectLst>
                  <a:outerShdw blurRad="38100" dist="38100" dir="2700000" algn="tl">
                    <a:srgbClr val="000000">
                      <a:alpha val="43137"/>
                    </a:srgbClr>
                  </a:outerShdw>
                </a:effectLst>
                <a:latin typeface="Candara" panose="020E0502030303020204" pitchFamily="34" charset="0"/>
              </a:rPr>
              <a:t>USO DE PRECAUCIONES ESTANDAR EN CENTROS DE ATENCION DE SALUD</a:t>
            </a:r>
          </a:p>
        </p:txBody>
      </p:sp>
      <p:sp>
        <p:nvSpPr>
          <p:cNvPr id="3" name="Subtítulo 2">
            <a:extLst>
              <a:ext uri="{FF2B5EF4-FFF2-40B4-BE49-F238E27FC236}">
                <a16:creationId xmlns:a16="http://schemas.microsoft.com/office/drawing/2014/main" xmlns="" id="{FADBB9AA-16A3-4A81-8F2A-6A57AA5A9E41}"/>
              </a:ext>
            </a:extLst>
          </p:cNvPr>
          <p:cNvSpPr>
            <a:spLocks noGrp="1"/>
          </p:cNvSpPr>
          <p:nvPr>
            <p:ph type="subTitle" idx="1"/>
          </p:nvPr>
        </p:nvSpPr>
        <p:spPr>
          <a:xfrm>
            <a:off x="3879601" y="3595589"/>
            <a:ext cx="7864379" cy="914400"/>
          </a:xfrm>
        </p:spPr>
        <p:txBody>
          <a:bodyPr/>
          <a:lstStyle/>
          <a:p>
            <a:r>
              <a:rPr lang="es-CL" dirty="0">
                <a:effectLst>
                  <a:outerShdw blurRad="38100" dist="38100" dir="2700000" algn="tl">
                    <a:srgbClr val="000000">
                      <a:alpha val="43137"/>
                    </a:srgbClr>
                  </a:outerShdw>
                </a:effectLst>
                <a:latin typeface="Calibri" panose="020F0502020204030204" pitchFamily="34" charset="0"/>
              </a:rPr>
              <a:t>EN CONTEXTO DE PANDEMIA POR COVID-19</a:t>
            </a:r>
          </a:p>
        </p:txBody>
      </p:sp>
      <p:sp>
        <p:nvSpPr>
          <p:cNvPr id="4" name="CuadroTexto 3">
            <a:extLst>
              <a:ext uri="{FF2B5EF4-FFF2-40B4-BE49-F238E27FC236}">
                <a16:creationId xmlns:a16="http://schemas.microsoft.com/office/drawing/2014/main" xmlns="" id="{5801FDC2-9CF9-42DF-A15F-D8D3088B88E8}"/>
              </a:ext>
            </a:extLst>
          </p:cNvPr>
          <p:cNvSpPr txBox="1"/>
          <p:nvPr/>
        </p:nvSpPr>
        <p:spPr>
          <a:xfrm>
            <a:off x="8089673" y="5660980"/>
            <a:ext cx="3831498" cy="646331"/>
          </a:xfrm>
          <a:prstGeom prst="rect">
            <a:avLst/>
          </a:prstGeom>
          <a:noFill/>
        </p:spPr>
        <p:txBody>
          <a:bodyPr wrap="none" rtlCol="0">
            <a:spAutoFit/>
          </a:bodyPr>
          <a:lstStyle/>
          <a:p>
            <a:r>
              <a:rPr lang="es-CL" dirty="0"/>
              <a:t>Servicio de Salud Viña del Mar Quillota</a:t>
            </a:r>
          </a:p>
          <a:p>
            <a:r>
              <a:rPr lang="es-CL" dirty="0"/>
              <a:t>IAAS</a:t>
            </a:r>
          </a:p>
        </p:txBody>
      </p:sp>
    </p:spTree>
    <p:extLst>
      <p:ext uri="{BB962C8B-B14F-4D97-AF65-F5344CB8AC3E}">
        <p14:creationId xmlns:p14="http://schemas.microsoft.com/office/powerpoint/2010/main" val="30393218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DE9BA83-431B-4AD6-B660-2FDCC260F866}"/>
              </a:ext>
            </a:extLst>
          </p:cNvPr>
          <p:cNvSpPr>
            <a:spLocks noGrp="1"/>
          </p:cNvSpPr>
          <p:nvPr>
            <p:ph type="title"/>
          </p:nvPr>
        </p:nvSpPr>
        <p:spPr/>
        <p:txBody>
          <a:bodyPr/>
          <a:lstStyle/>
          <a:p>
            <a:r>
              <a:rPr lang="es-CL" dirty="0">
                <a:effectLst>
                  <a:outerShdw blurRad="38100" dist="38100" dir="2700000" algn="tl">
                    <a:srgbClr val="000000">
                      <a:alpha val="43137"/>
                    </a:srgbClr>
                  </a:outerShdw>
                </a:effectLst>
              </a:rPr>
              <a:t>Uso de mascarillas en Dependencias Administrativas</a:t>
            </a:r>
          </a:p>
        </p:txBody>
      </p:sp>
      <p:sp>
        <p:nvSpPr>
          <p:cNvPr id="3" name="Marcador de contenido 2">
            <a:extLst>
              <a:ext uri="{FF2B5EF4-FFF2-40B4-BE49-F238E27FC236}">
                <a16:creationId xmlns:a16="http://schemas.microsoft.com/office/drawing/2014/main" xmlns="" id="{C0159071-D446-4434-AD8C-7928D834137F}"/>
              </a:ext>
            </a:extLst>
          </p:cNvPr>
          <p:cNvSpPr>
            <a:spLocks noGrp="1"/>
          </p:cNvSpPr>
          <p:nvPr>
            <p:ph idx="1"/>
          </p:nvPr>
        </p:nvSpPr>
        <p:spPr>
          <a:xfrm>
            <a:off x="203201" y="793214"/>
            <a:ext cx="10902951" cy="5912386"/>
          </a:xfrm>
        </p:spPr>
        <p:txBody>
          <a:bodyPr>
            <a:normAutofit fontScale="92500" lnSpcReduction="20000"/>
          </a:bodyPr>
          <a:lstStyle/>
          <a:p>
            <a:pPr marL="0" indent="0">
              <a:buNone/>
            </a:pPr>
            <a:r>
              <a:rPr lang="es-CL" sz="2200" dirty="0">
                <a:effectLst>
                  <a:outerShdw blurRad="38100" dist="38100" dir="2700000" algn="tl">
                    <a:srgbClr val="000000">
                      <a:alpha val="43137"/>
                    </a:srgbClr>
                  </a:outerShdw>
                </a:effectLst>
              </a:rPr>
              <a:t>Resolución Exenta N° 282 del 17 de abril de 2020:</a:t>
            </a:r>
          </a:p>
          <a:p>
            <a:pPr marL="0" lvl="0" indent="0" algn="just">
              <a:buNone/>
            </a:pPr>
            <a:r>
              <a:rPr lang="es-CL" dirty="0"/>
              <a:t>Se entenderá por mascarilla cualquier material que cubra la nariz y boca para evitar la propagación del virus, ya sea </a:t>
            </a:r>
            <a:r>
              <a:rPr lang="es-CL" b="1" dirty="0"/>
              <a:t>de fabricación artesanal o industrial</a:t>
            </a:r>
            <a:r>
              <a:rPr lang="es-CL" dirty="0"/>
              <a:t>. Las cuales deben ser usadas por:</a:t>
            </a:r>
          </a:p>
          <a:p>
            <a:pPr lvl="1" algn="just"/>
            <a:r>
              <a:rPr lang="es-CL" dirty="0"/>
              <a:t>Todas las personas que utilicen el transporte público o privado sujeto a pago.</a:t>
            </a:r>
          </a:p>
          <a:p>
            <a:pPr lvl="1" algn="just"/>
            <a:r>
              <a:rPr lang="es-CL" dirty="0"/>
              <a:t>Todas las personas que usen ascensores o funiculares </a:t>
            </a:r>
          </a:p>
          <a:p>
            <a:pPr marL="0" lvl="0" indent="0" algn="just">
              <a:buNone/>
            </a:pPr>
            <a:r>
              <a:rPr lang="es-CL" dirty="0"/>
              <a:t>En el caso de que se encuentren 10 o más personas en un mismo espacio, se debe ocupar mascarilla:</a:t>
            </a:r>
          </a:p>
          <a:p>
            <a:pPr lvl="1" algn="just"/>
            <a:r>
              <a:rPr lang="es-CL" dirty="0"/>
              <a:t>Espacios cerrados de educación </a:t>
            </a:r>
          </a:p>
          <a:p>
            <a:pPr lvl="1" algn="just"/>
            <a:r>
              <a:rPr lang="es-CL" dirty="0"/>
              <a:t>Espacios cerrados de aeropuertos y terrapuertos</a:t>
            </a:r>
          </a:p>
          <a:p>
            <a:pPr lvl="1" algn="just"/>
            <a:r>
              <a:rPr lang="es-CL" dirty="0"/>
              <a:t>Espacios cerrados en teatros, cines, discotecas, casinos de juego y recintos análogos</a:t>
            </a:r>
          </a:p>
          <a:p>
            <a:pPr lvl="1" algn="just"/>
            <a:r>
              <a:rPr lang="es-CL" dirty="0"/>
              <a:t>Espacios cerrados en supermercados, centros comerciales, hoteles, farmacias y demás establecimientos similares de libre acceso al público.</a:t>
            </a:r>
          </a:p>
          <a:p>
            <a:pPr lvl="1" algn="just"/>
            <a:r>
              <a:rPr lang="es-CL" dirty="0"/>
              <a:t>Espacios cerrados en establecimientos de salud públicos y privados</a:t>
            </a:r>
          </a:p>
          <a:p>
            <a:pPr lvl="1" algn="just"/>
            <a:r>
              <a:rPr lang="es-CL" dirty="0"/>
              <a:t>Espacios cerrados en lugares de trabajo</a:t>
            </a:r>
          </a:p>
          <a:p>
            <a:pPr lvl="1" algn="just"/>
            <a:r>
              <a:rPr lang="es-CL" dirty="0"/>
              <a:t>Residencias de adultos mayores</a:t>
            </a:r>
          </a:p>
          <a:p>
            <a:pPr lvl="0" algn="just"/>
            <a:r>
              <a:rPr lang="es-CL" dirty="0"/>
              <a:t>En el caso de este servicio de salud, se indica el uso de este tipo de mascarilla en los lugares de trabajo donde no se realice atención de pacientes (dependencias administrativas) y donde se encuentren más de 10 personas reunidas. Esto incluye las distintas dependencias del SSVQ, los hospitales y APS.</a:t>
            </a:r>
          </a:p>
          <a:p>
            <a:pPr lvl="0" algn="just"/>
            <a:r>
              <a:rPr lang="es-CL" dirty="0"/>
              <a:t>Las mascarillas de tela deben ser manipuladas como si fueran mascarillas quirúrgicas para su instalación y retiro. Los funcionarios deben lavarlas en sus casas. Éstas las proveerá el empleador a los funcionarios, si es que lo requiere. Una vez entregadas, el funcionario se hará cargo de estas, que no serán reemplazadas por el empleador y su uso será exigible por el empleador en las situaciones antes mencionadas.</a:t>
            </a:r>
          </a:p>
        </p:txBody>
      </p:sp>
    </p:spTree>
    <p:extLst>
      <p:ext uri="{BB962C8B-B14F-4D97-AF65-F5344CB8AC3E}">
        <p14:creationId xmlns:p14="http://schemas.microsoft.com/office/powerpoint/2010/main" val="2207866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xmlns="" id="{F7283DBB-2C91-4F2A-BE1E-D919028C39FB}"/>
              </a:ext>
            </a:extLst>
          </p:cNvPr>
          <p:cNvPicPr>
            <a:picLocks noChangeAspect="1"/>
          </p:cNvPicPr>
          <p:nvPr/>
        </p:nvPicPr>
        <p:blipFill>
          <a:blip r:embed="rId2"/>
          <a:stretch>
            <a:fillRect/>
          </a:stretch>
        </p:blipFill>
        <p:spPr>
          <a:xfrm>
            <a:off x="0" y="407624"/>
            <a:ext cx="12192000" cy="6435136"/>
          </a:xfrm>
          <a:prstGeom prst="rect">
            <a:avLst/>
          </a:prstGeom>
        </p:spPr>
      </p:pic>
      <p:sp>
        <p:nvSpPr>
          <p:cNvPr id="3" name="Título 6">
            <a:extLst>
              <a:ext uri="{FF2B5EF4-FFF2-40B4-BE49-F238E27FC236}">
                <a16:creationId xmlns:a16="http://schemas.microsoft.com/office/drawing/2014/main" xmlns="" id="{D9F61DB2-AD5A-4557-AC69-541922240F5D}"/>
              </a:ext>
            </a:extLst>
          </p:cNvPr>
          <p:cNvSpPr txBox="1">
            <a:spLocks/>
          </p:cNvSpPr>
          <p:nvPr/>
        </p:nvSpPr>
        <p:spPr>
          <a:xfrm>
            <a:off x="203202" y="0"/>
            <a:ext cx="10886017" cy="514389"/>
          </a:xfrm>
          <a:prstGeom prst="rect">
            <a:avLst/>
          </a:prstGeom>
        </p:spPr>
        <p:txBody>
          <a:bodyPr/>
          <a:lstStyle>
            <a:lvl1pPr algn="l" defTabSz="457200" rtl="0" eaLnBrk="1" fontAlgn="base" hangingPunct="1">
              <a:spcBef>
                <a:spcPct val="0"/>
              </a:spcBef>
              <a:spcAft>
                <a:spcPct val="0"/>
              </a:spcAft>
              <a:defRPr sz="2400" kern="1200">
                <a:solidFill>
                  <a:srgbClr val="006CB7"/>
                </a:solidFill>
                <a:latin typeface="Verdana"/>
                <a:ea typeface="ヒラギノ角ゴ Pro W3" charset="-128"/>
                <a:cs typeface="Verdana"/>
              </a:defRPr>
            </a:lvl1pPr>
            <a:lvl2pPr algn="l" defTabSz="457200"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eaLnBrk="1" fontAlgn="base" hangingPunct="1">
              <a:spcBef>
                <a:spcPct val="0"/>
              </a:spcBef>
              <a:spcAft>
                <a:spcPct val="0"/>
              </a:spcAft>
              <a:defRPr sz="2400">
                <a:solidFill>
                  <a:srgbClr val="006CB7"/>
                </a:solidFill>
                <a:latin typeface="Verdana" charset="0"/>
                <a:ea typeface="ヒラギノ角ゴ Pro W3" charset="-128"/>
              </a:defRPr>
            </a:lvl6pPr>
            <a:lvl7pPr marL="914400" algn="l" defTabSz="457200" rtl="0" eaLnBrk="1" fontAlgn="base" hangingPunct="1">
              <a:spcBef>
                <a:spcPct val="0"/>
              </a:spcBef>
              <a:spcAft>
                <a:spcPct val="0"/>
              </a:spcAft>
              <a:defRPr sz="2400">
                <a:solidFill>
                  <a:srgbClr val="006CB7"/>
                </a:solidFill>
                <a:latin typeface="Verdana" charset="0"/>
                <a:ea typeface="ヒラギノ角ゴ Pro W3" charset="-128"/>
              </a:defRPr>
            </a:lvl7pPr>
            <a:lvl8pPr marL="1371600" algn="l" defTabSz="457200" rtl="0" eaLnBrk="1" fontAlgn="base" hangingPunct="1">
              <a:spcBef>
                <a:spcPct val="0"/>
              </a:spcBef>
              <a:spcAft>
                <a:spcPct val="0"/>
              </a:spcAft>
              <a:defRPr sz="2400">
                <a:solidFill>
                  <a:srgbClr val="006CB7"/>
                </a:solidFill>
                <a:latin typeface="Verdana" charset="0"/>
                <a:ea typeface="ヒラギノ角ゴ Pro W3" charset="-128"/>
              </a:defRPr>
            </a:lvl8pPr>
            <a:lvl9pPr marL="1828800" algn="l" defTabSz="457200" rtl="0" eaLnBrk="1" fontAlgn="base" hangingPunct="1">
              <a:spcBef>
                <a:spcPct val="0"/>
              </a:spcBef>
              <a:spcAft>
                <a:spcPct val="0"/>
              </a:spcAft>
              <a:defRPr sz="2400">
                <a:solidFill>
                  <a:srgbClr val="006CB7"/>
                </a:solidFill>
                <a:latin typeface="Verdana" charset="0"/>
                <a:ea typeface="ヒラギノ角ゴ Pro W3" charset="-128"/>
              </a:defRPr>
            </a:lvl9pPr>
          </a:lstStyle>
          <a:p>
            <a:pPr algn="ctr"/>
            <a:r>
              <a:rPr lang="es-CL" dirty="0">
                <a:latin typeface="Candara" panose="020E0502030303020204" pitchFamily="34" charset="0"/>
              </a:rPr>
              <a:t>Es valido tanto para las mascarillas quirúrgicas como las mascarillas de tela</a:t>
            </a:r>
            <a:endParaRPr lang="es-CL" dirty="0"/>
          </a:p>
        </p:txBody>
      </p:sp>
    </p:spTree>
    <p:extLst>
      <p:ext uri="{BB962C8B-B14F-4D97-AF65-F5344CB8AC3E}">
        <p14:creationId xmlns:p14="http://schemas.microsoft.com/office/powerpoint/2010/main" val="2772225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427A300-A386-426D-82C1-8D9AD4298810}"/>
              </a:ext>
            </a:extLst>
          </p:cNvPr>
          <p:cNvSpPr>
            <a:spLocks noGrp="1"/>
          </p:cNvSpPr>
          <p:nvPr>
            <p:ph type="title"/>
          </p:nvPr>
        </p:nvSpPr>
        <p:spPr>
          <a:xfrm>
            <a:off x="203201" y="152400"/>
            <a:ext cx="10886017" cy="1143000"/>
          </a:xfrm>
        </p:spPr>
        <p:txBody>
          <a:bodyPr>
            <a:normAutofit/>
          </a:bodyPr>
          <a:lstStyle/>
          <a:p>
            <a:r>
              <a:rPr lang="es-CL" sz="3200" dirty="0">
                <a:effectLst>
                  <a:outerShdw blurRad="38100" dist="38100" dir="2700000" algn="tl">
                    <a:srgbClr val="000000">
                      <a:alpha val="43137"/>
                    </a:srgbClr>
                  </a:outerShdw>
                </a:effectLst>
              </a:rPr>
              <a:t>Uso de EPP: </a:t>
            </a:r>
            <a:br>
              <a:rPr lang="es-CL" sz="3200" dirty="0">
                <a:effectLst>
                  <a:outerShdw blurRad="38100" dist="38100" dir="2700000" algn="tl">
                    <a:srgbClr val="000000">
                      <a:alpha val="43137"/>
                    </a:srgbClr>
                  </a:outerShdw>
                </a:effectLst>
              </a:rPr>
            </a:br>
            <a:r>
              <a:rPr lang="es-CL" sz="3200" dirty="0">
                <a:effectLst>
                  <a:outerShdw blurRad="38100" dist="38100" dir="2700000" algn="tl">
                    <a:srgbClr val="000000">
                      <a:alpha val="43137"/>
                    </a:srgbClr>
                  </a:outerShdw>
                </a:effectLst>
              </a:rPr>
              <a:t>Atención Clínica Directa</a:t>
            </a:r>
          </a:p>
        </p:txBody>
      </p:sp>
      <p:sp>
        <p:nvSpPr>
          <p:cNvPr id="3" name="Marcador de contenido 2">
            <a:extLst>
              <a:ext uri="{FF2B5EF4-FFF2-40B4-BE49-F238E27FC236}">
                <a16:creationId xmlns:a16="http://schemas.microsoft.com/office/drawing/2014/main" xmlns="" id="{FA42EEC9-295C-4F0B-AC50-67F932064C2C}"/>
              </a:ext>
            </a:extLst>
          </p:cNvPr>
          <p:cNvSpPr>
            <a:spLocks noGrp="1"/>
          </p:cNvSpPr>
          <p:nvPr>
            <p:ph idx="1"/>
          </p:nvPr>
        </p:nvSpPr>
        <p:spPr>
          <a:xfrm>
            <a:off x="203201" y="1251312"/>
            <a:ext cx="10902951" cy="5454287"/>
          </a:xfrm>
        </p:spPr>
        <p:txBody>
          <a:bodyPr/>
          <a:lstStyle/>
          <a:p>
            <a:pPr marL="0" lvl="0" indent="0">
              <a:buNone/>
            </a:pPr>
            <a:r>
              <a:rPr lang="es-CL" sz="2400" dirty="0">
                <a:effectLst>
                  <a:outerShdw blurRad="38100" dist="38100" dir="2700000" algn="tl">
                    <a:srgbClr val="000000">
                      <a:alpha val="43137"/>
                    </a:srgbClr>
                  </a:outerShdw>
                </a:effectLst>
              </a:rPr>
              <a:t>Sobre el uso de Mascarillas/Respiradores</a:t>
            </a:r>
          </a:p>
          <a:p>
            <a:pPr lvl="0" algn="just"/>
            <a:r>
              <a:rPr lang="es-CL" dirty="0"/>
              <a:t>Esta indicado el uso de mascarilla quirúrgica para circular dentro de las dependencias hospitalarias.</a:t>
            </a:r>
          </a:p>
          <a:p>
            <a:pPr lvl="0" algn="just"/>
            <a:r>
              <a:rPr lang="es-CL" dirty="0"/>
              <a:t>Para la atención de casos sospechosos o confirmados de Covid-19 en el ámbito clínico, </a:t>
            </a:r>
            <a:r>
              <a:rPr lang="es-CL" b="1" dirty="0"/>
              <a:t>se deben usar mascarillas quirúrgicas.</a:t>
            </a:r>
          </a:p>
          <a:p>
            <a:pPr lvl="0" algn="just"/>
            <a:r>
              <a:rPr lang="es-CL" dirty="0"/>
              <a:t>En la atención de pacientes sospechosos/confirmados COVID-19 y que se participe en algún procedimiento generador de aerosoles de riesgo, en reemplazo de la mascarilla quirúrgica </a:t>
            </a:r>
            <a:r>
              <a:rPr lang="es-CL" b="1" dirty="0"/>
              <a:t>se debe usar el respirador N 95 o equivalente</a:t>
            </a:r>
            <a:r>
              <a:rPr lang="es-CL" dirty="0"/>
              <a:t>.</a:t>
            </a:r>
          </a:p>
          <a:p>
            <a:pPr marL="0" lvl="0" indent="0" algn="just">
              <a:buNone/>
            </a:pPr>
            <a:r>
              <a:rPr lang="es-CL" dirty="0"/>
              <a:t>    Los procedimientos generadores de aerosoles de alto riesgo:</a:t>
            </a:r>
          </a:p>
          <a:p>
            <a:pPr lvl="1" algn="just"/>
            <a:r>
              <a:rPr lang="es-CL" dirty="0"/>
              <a:t>Aspiración abierta de la vía aérea.</a:t>
            </a:r>
          </a:p>
          <a:p>
            <a:pPr lvl="1" algn="just"/>
            <a:r>
              <a:rPr lang="es-CL" dirty="0"/>
              <a:t>Intubación traqueal y su ventilación manual previa.</a:t>
            </a:r>
          </a:p>
          <a:p>
            <a:pPr lvl="1" algn="just"/>
            <a:r>
              <a:rPr lang="es-CL" dirty="0"/>
              <a:t>Traqueostomía</a:t>
            </a:r>
          </a:p>
          <a:p>
            <a:pPr lvl="1" algn="just"/>
            <a:r>
              <a:rPr lang="es-CL" dirty="0"/>
              <a:t>Ventilación mecánica no invasiva</a:t>
            </a:r>
          </a:p>
          <a:p>
            <a:pPr lvl="1" algn="just"/>
            <a:r>
              <a:rPr lang="es-CL" dirty="0"/>
              <a:t>Broncoscopía.</a:t>
            </a:r>
          </a:p>
          <a:p>
            <a:pPr lvl="1" algn="just"/>
            <a:r>
              <a:rPr lang="es-CL" dirty="0"/>
              <a:t>Procedimientos realizados con motores o turbinas de alta velocidad en la cavidad oral, micromotores </a:t>
            </a:r>
            <a:r>
              <a:rPr lang="es-CL" dirty="0" err="1"/>
              <a:t>scaler</a:t>
            </a:r>
            <a:r>
              <a:rPr lang="es-CL" dirty="0"/>
              <a:t> o escaladores ultrasónicos y jeringas triples.</a:t>
            </a:r>
          </a:p>
        </p:txBody>
      </p:sp>
      <p:pic>
        <p:nvPicPr>
          <p:cNvPr id="5" name="Imagen 4">
            <a:extLst>
              <a:ext uri="{FF2B5EF4-FFF2-40B4-BE49-F238E27FC236}">
                <a16:creationId xmlns:a16="http://schemas.microsoft.com/office/drawing/2014/main" xmlns="" id="{4F1042BD-60FA-4DCD-9694-848DECB93AD8}"/>
              </a:ext>
            </a:extLst>
          </p:cNvPr>
          <p:cNvPicPr>
            <a:picLocks noChangeAspect="1"/>
          </p:cNvPicPr>
          <p:nvPr/>
        </p:nvPicPr>
        <p:blipFill rotWithShape="1">
          <a:blip r:embed="rId2"/>
          <a:srcRect r="47819"/>
          <a:stretch/>
        </p:blipFill>
        <p:spPr>
          <a:xfrm>
            <a:off x="8081346" y="3566568"/>
            <a:ext cx="1774266" cy="2040120"/>
          </a:xfrm>
          <a:prstGeom prst="rect">
            <a:avLst/>
          </a:prstGeom>
        </p:spPr>
      </p:pic>
    </p:spTree>
    <p:extLst>
      <p:ext uri="{BB962C8B-B14F-4D97-AF65-F5344CB8AC3E}">
        <p14:creationId xmlns:p14="http://schemas.microsoft.com/office/powerpoint/2010/main" val="2646839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FA42EEC9-295C-4F0B-AC50-67F932064C2C}"/>
              </a:ext>
            </a:extLst>
          </p:cNvPr>
          <p:cNvSpPr>
            <a:spLocks noGrp="1"/>
          </p:cNvSpPr>
          <p:nvPr>
            <p:ph idx="1"/>
          </p:nvPr>
        </p:nvSpPr>
        <p:spPr>
          <a:xfrm>
            <a:off x="137100" y="225446"/>
            <a:ext cx="8312837" cy="6274505"/>
          </a:xfrm>
        </p:spPr>
        <p:txBody>
          <a:bodyPr/>
          <a:lstStyle/>
          <a:p>
            <a:pPr marL="0" indent="0">
              <a:buNone/>
            </a:pPr>
            <a:r>
              <a:rPr lang="es-CL" sz="2400" dirty="0">
                <a:effectLst>
                  <a:outerShdw blurRad="38100" dist="38100" dir="2700000" algn="tl">
                    <a:srgbClr val="000000">
                      <a:alpha val="43137"/>
                    </a:srgbClr>
                  </a:outerShdw>
                </a:effectLst>
              </a:rPr>
              <a:t>Sobre el uso de Mascarillas</a:t>
            </a:r>
          </a:p>
          <a:p>
            <a:endParaRPr lang="es-CL" dirty="0">
              <a:latin typeface="+mj-lt"/>
            </a:endParaRPr>
          </a:p>
          <a:p>
            <a:r>
              <a:rPr lang="es-CL" dirty="0">
                <a:latin typeface="+mj-lt"/>
              </a:rPr>
              <a:t>Se debe adaptar la mascarilla a la nariz y cara al momento de usarla, deben cubrir permanentemente nariz y boca, no deben ser tocadas posteriormente hasta su retiro y eliminación. </a:t>
            </a:r>
          </a:p>
          <a:p>
            <a:pPr lvl="0"/>
            <a:r>
              <a:rPr lang="es-CL" dirty="0">
                <a:latin typeface="+mj-lt"/>
              </a:rPr>
              <a:t>Las mascarillas quirúrgicas deberán ser eliminadas solo si se encuentran visiblemente sucias o se han humedecido. Su duración es de 1 a 4 horas.</a:t>
            </a:r>
          </a:p>
          <a:p>
            <a:pPr lvl="0"/>
            <a:r>
              <a:rPr lang="es-CL" dirty="0">
                <a:latin typeface="+mj-lt"/>
              </a:rPr>
              <a:t>Se ha autorizado el uso extendido de mascarillas, en las siguientes condiciones </a:t>
            </a:r>
          </a:p>
          <a:p>
            <a:pPr lvl="1"/>
            <a:r>
              <a:rPr lang="es-CL" dirty="0"/>
              <a:t>Uso de la misma mascarilla durante la atención directa SÓLO de pacientes sospechosos/confirmados con COVID-19,  de manera secuencial, sin removerla ni reemplazarlo entre ellos.</a:t>
            </a:r>
          </a:p>
          <a:p>
            <a:pPr lvl="1"/>
            <a:r>
              <a:rPr lang="es-CL" dirty="0"/>
              <a:t>Cambio de mascarillas quirúrgicas y respiradores solo cuando se encuentren visiblemente sucios, dañados o cuando se realice atención de pacientes sin Covid-19. Adicionalmente las mascarillas se retirarán cuando se perciban húmedas. Una vez retiradas se deben </a:t>
            </a:r>
            <a:r>
              <a:rPr lang="es-CL" b="1" dirty="0"/>
              <a:t>ELIMINAR</a:t>
            </a:r>
            <a:r>
              <a:rPr lang="es-CL" dirty="0"/>
              <a:t> (no reutilizar). </a:t>
            </a:r>
          </a:p>
          <a:p>
            <a:r>
              <a:rPr lang="es-CL" dirty="0"/>
              <a:t>En el caso de los respiradores, en chile están homologados por ISP los N95, FPP2, KN95</a:t>
            </a:r>
            <a:r>
              <a:rPr lang="es-CL"/>
              <a:t>, CN95, CX9100.</a:t>
            </a:r>
            <a:endParaRPr lang="es-CL" dirty="0"/>
          </a:p>
          <a:p>
            <a:pPr lvl="1"/>
            <a:endParaRPr lang="es-CL" dirty="0">
              <a:latin typeface="+mj-lt"/>
            </a:endParaRPr>
          </a:p>
          <a:p>
            <a:pPr marL="0" lvl="0" indent="0">
              <a:buNone/>
            </a:pPr>
            <a:endParaRPr lang="es-CL" dirty="0"/>
          </a:p>
        </p:txBody>
      </p:sp>
      <p:pic>
        <p:nvPicPr>
          <p:cNvPr id="5" name="Imagen 4">
            <a:extLst>
              <a:ext uri="{FF2B5EF4-FFF2-40B4-BE49-F238E27FC236}">
                <a16:creationId xmlns:a16="http://schemas.microsoft.com/office/drawing/2014/main" xmlns="" id="{5601FA5E-3AA8-4F85-968B-332B5E08E504}"/>
              </a:ext>
            </a:extLst>
          </p:cNvPr>
          <p:cNvPicPr>
            <a:picLocks noChangeAspect="1"/>
          </p:cNvPicPr>
          <p:nvPr/>
        </p:nvPicPr>
        <p:blipFill rotWithShape="1">
          <a:blip r:embed="rId2"/>
          <a:srcRect l="36358"/>
          <a:stretch/>
        </p:blipFill>
        <p:spPr>
          <a:xfrm>
            <a:off x="8449937" y="3432153"/>
            <a:ext cx="3604963" cy="3200400"/>
          </a:xfrm>
          <a:prstGeom prst="rect">
            <a:avLst/>
          </a:prstGeom>
        </p:spPr>
      </p:pic>
    </p:spTree>
    <p:extLst>
      <p:ext uri="{BB962C8B-B14F-4D97-AF65-F5344CB8AC3E}">
        <p14:creationId xmlns:p14="http://schemas.microsoft.com/office/powerpoint/2010/main" val="1093550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54F5F0C-58AB-4087-8B80-5E2F70B534A8}"/>
              </a:ext>
            </a:extLst>
          </p:cNvPr>
          <p:cNvSpPr>
            <a:spLocks noGrp="1"/>
          </p:cNvSpPr>
          <p:nvPr>
            <p:ph type="title"/>
          </p:nvPr>
        </p:nvSpPr>
        <p:spPr/>
        <p:txBody>
          <a:bodyPr/>
          <a:lstStyle/>
          <a:p>
            <a:r>
              <a:rPr lang="es-CL" sz="3200" dirty="0">
                <a:effectLst>
                  <a:outerShdw blurRad="38100" dist="38100" dir="2700000" algn="tl">
                    <a:srgbClr val="000000">
                      <a:alpha val="43137"/>
                    </a:srgbClr>
                  </a:outerShdw>
                </a:effectLst>
              </a:rPr>
              <a:t>Uso de EPP: </a:t>
            </a:r>
            <a:br>
              <a:rPr lang="es-CL" sz="3200" dirty="0">
                <a:effectLst>
                  <a:outerShdw blurRad="38100" dist="38100" dir="2700000" algn="tl">
                    <a:srgbClr val="000000">
                      <a:alpha val="43137"/>
                    </a:srgbClr>
                  </a:outerShdw>
                </a:effectLst>
              </a:rPr>
            </a:br>
            <a:r>
              <a:rPr lang="es-CL" sz="3200" dirty="0">
                <a:effectLst>
                  <a:outerShdw blurRad="38100" dist="38100" dir="2700000" algn="tl">
                    <a:srgbClr val="000000">
                      <a:alpha val="43137"/>
                    </a:srgbClr>
                  </a:outerShdw>
                </a:effectLst>
              </a:rPr>
              <a:t>Atención Clínica Directa</a:t>
            </a:r>
            <a:endParaRPr lang="es-CL" sz="3200" dirty="0"/>
          </a:p>
        </p:txBody>
      </p:sp>
      <p:sp>
        <p:nvSpPr>
          <p:cNvPr id="3" name="Marcador de contenido 2">
            <a:extLst>
              <a:ext uri="{FF2B5EF4-FFF2-40B4-BE49-F238E27FC236}">
                <a16:creationId xmlns:a16="http://schemas.microsoft.com/office/drawing/2014/main" xmlns="" id="{43CB7795-9FDA-45C0-A09A-0B189EC8A59A}"/>
              </a:ext>
            </a:extLst>
          </p:cNvPr>
          <p:cNvSpPr>
            <a:spLocks noGrp="1"/>
          </p:cNvSpPr>
          <p:nvPr>
            <p:ph idx="1"/>
          </p:nvPr>
        </p:nvSpPr>
        <p:spPr>
          <a:xfrm>
            <a:off x="203201" y="1211854"/>
            <a:ext cx="9711980" cy="5493745"/>
          </a:xfrm>
        </p:spPr>
        <p:txBody>
          <a:bodyPr/>
          <a:lstStyle/>
          <a:p>
            <a:pPr marL="0" lvl="0" indent="0">
              <a:buNone/>
            </a:pPr>
            <a:r>
              <a:rPr lang="es-CL" sz="2400" dirty="0">
                <a:effectLst>
                  <a:outerShdw blurRad="38100" dist="38100" dir="2700000" algn="tl">
                    <a:srgbClr val="000000">
                      <a:alpha val="43137"/>
                    </a:srgbClr>
                  </a:outerShdw>
                </a:effectLst>
                <a:latin typeface="+mj-lt"/>
              </a:rPr>
              <a:t>Sobre el uso de Escudos Faciales/antiparras</a:t>
            </a:r>
          </a:p>
          <a:p>
            <a:pPr lvl="0" algn="just"/>
            <a:r>
              <a:rPr lang="es-CL" dirty="0">
                <a:latin typeface="+mj-lt"/>
              </a:rPr>
              <a:t>Se debe ocupar escudo facial mas mascarilla quirúrgica en la atención de TODOS los pacientes</a:t>
            </a:r>
          </a:p>
          <a:p>
            <a:pPr lvl="0" algn="just"/>
            <a:r>
              <a:rPr lang="es-CL" dirty="0">
                <a:latin typeface="+mj-lt"/>
              </a:rPr>
              <a:t>Los escudos faciales protegen las conjuntivas, nariz y boca del personal de las gotitas que puedan emitirse desde el aparato respiratorio de los pacientes.</a:t>
            </a:r>
          </a:p>
          <a:p>
            <a:pPr lvl="0" algn="just"/>
            <a:r>
              <a:rPr lang="es-CL" dirty="0">
                <a:latin typeface="+mj-lt"/>
              </a:rPr>
              <a:t>Los escudos faciales </a:t>
            </a:r>
            <a:r>
              <a:rPr lang="es-CL" b="1" dirty="0">
                <a:latin typeface="+mj-lt"/>
              </a:rPr>
              <a:t>se pueden reutilizar</a:t>
            </a:r>
            <a:r>
              <a:rPr lang="es-CL" dirty="0">
                <a:latin typeface="+mj-lt"/>
              </a:rPr>
              <a:t>.</a:t>
            </a:r>
          </a:p>
          <a:p>
            <a:pPr lvl="0" algn="just"/>
            <a:r>
              <a:rPr lang="es-CL" dirty="0">
                <a:latin typeface="+mj-lt"/>
              </a:rPr>
              <a:t>Para reutilizar se deben limpiar con detergente y agua, con posterior desinfección.</a:t>
            </a:r>
          </a:p>
          <a:p>
            <a:pPr lvl="0" algn="just"/>
            <a:r>
              <a:rPr lang="es-CL" dirty="0">
                <a:latin typeface="+mj-lt"/>
              </a:rPr>
              <a:t>En caso de deterioro o perdida de la transparencia, se deben cambiar.</a:t>
            </a:r>
          </a:p>
          <a:p>
            <a:pPr lvl="0" algn="just"/>
            <a:r>
              <a:rPr lang="es-CL" dirty="0">
                <a:latin typeface="+mj-lt"/>
              </a:rPr>
              <a:t>Se ha autorizado el uso extendido de los escudos/antiparras con las siguientes condiciones:</a:t>
            </a:r>
          </a:p>
          <a:p>
            <a:pPr lvl="1" algn="just"/>
            <a:r>
              <a:rPr lang="es-CL" dirty="0"/>
              <a:t>Se puede mantener el mismo escudo/antiparra durante la atención directa SÓLO de pacientes sospechosos/confirmados con COVID-19,  de manera secuencial, sin removerlo ni reemplazarlo entre ellos.</a:t>
            </a:r>
          </a:p>
          <a:p>
            <a:pPr lvl="1" algn="just"/>
            <a:r>
              <a:rPr lang="es-CL" dirty="0"/>
              <a:t>El cambio de escudos faciales y antiparras se realizará solo cuando se encuentren visiblemente sucios, dañados o cuando se realice atención de pacientes sin Covid-19. Una vez removidas del rostro, según el tipo de equipo, se eliminarán o se dispondrán para su limpieza y desinfección para un nuevo uso.</a:t>
            </a:r>
          </a:p>
          <a:p>
            <a:pPr lvl="1" algn="just"/>
            <a:endParaRPr lang="es-CL" dirty="0">
              <a:latin typeface="+mj-lt"/>
            </a:endParaRPr>
          </a:p>
        </p:txBody>
      </p:sp>
      <p:pic>
        <p:nvPicPr>
          <p:cNvPr id="6" name="Imagen 5">
            <a:extLst>
              <a:ext uri="{FF2B5EF4-FFF2-40B4-BE49-F238E27FC236}">
                <a16:creationId xmlns:a16="http://schemas.microsoft.com/office/drawing/2014/main" xmlns="" id="{6F3B7B70-7501-4C1A-913E-88A0280DCD81}"/>
              </a:ext>
            </a:extLst>
          </p:cNvPr>
          <p:cNvPicPr>
            <a:picLocks noChangeAspect="1"/>
          </p:cNvPicPr>
          <p:nvPr/>
        </p:nvPicPr>
        <p:blipFill>
          <a:blip r:embed="rId2"/>
          <a:stretch>
            <a:fillRect/>
          </a:stretch>
        </p:blipFill>
        <p:spPr>
          <a:xfrm>
            <a:off x="9816029" y="3429000"/>
            <a:ext cx="2269475" cy="2824495"/>
          </a:xfrm>
          <a:prstGeom prst="rect">
            <a:avLst/>
          </a:prstGeom>
        </p:spPr>
      </p:pic>
    </p:spTree>
    <p:extLst>
      <p:ext uri="{BB962C8B-B14F-4D97-AF65-F5344CB8AC3E}">
        <p14:creationId xmlns:p14="http://schemas.microsoft.com/office/powerpoint/2010/main" val="18153046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23B40E5-AD5A-4279-B4E9-2D868D6713B7}"/>
              </a:ext>
            </a:extLst>
          </p:cNvPr>
          <p:cNvSpPr>
            <a:spLocks noGrp="1"/>
          </p:cNvSpPr>
          <p:nvPr>
            <p:ph type="title"/>
          </p:nvPr>
        </p:nvSpPr>
        <p:spPr/>
        <p:txBody>
          <a:bodyPr/>
          <a:lstStyle/>
          <a:p>
            <a:r>
              <a:rPr lang="es-CL" dirty="0">
                <a:effectLst>
                  <a:outerShdw blurRad="38100" dist="38100" dir="2700000" algn="tl">
                    <a:srgbClr val="000000">
                      <a:alpha val="43137"/>
                    </a:srgbClr>
                  </a:outerShdw>
                </a:effectLst>
              </a:rPr>
              <a:t>Uso de EPP: </a:t>
            </a:r>
            <a:br>
              <a:rPr lang="es-CL" dirty="0">
                <a:effectLst>
                  <a:outerShdw blurRad="38100" dist="38100" dir="2700000" algn="tl">
                    <a:srgbClr val="000000">
                      <a:alpha val="43137"/>
                    </a:srgbClr>
                  </a:outerShdw>
                </a:effectLst>
              </a:rPr>
            </a:br>
            <a:r>
              <a:rPr lang="es-CL" dirty="0">
                <a:effectLst>
                  <a:outerShdw blurRad="38100" dist="38100" dir="2700000" algn="tl">
                    <a:srgbClr val="000000">
                      <a:alpha val="43137"/>
                    </a:srgbClr>
                  </a:outerShdw>
                </a:effectLst>
              </a:rPr>
              <a:t>Atención Clínica Directa</a:t>
            </a:r>
            <a:endParaRPr lang="es-CL" dirty="0"/>
          </a:p>
        </p:txBody>
      </p:sp>
      <p:sp>
        <p:nvSpPr>
          <p:cNvPr id="5" name="Marcador de contenido 2">
            <a:extLst>
              <a:ext uri="{FF2B5EF4-FFF2-40B4-BE49-F238E27FC236}">
                <a16:creationId xmlns:a16="http://schemas.microsoft.com/office/drawing/2014/main" xmlns="" id="{D502E8C0-3738-473A-AFC6-CD2808AE39C9}"/>
              </a:ext>
            </a:extLst>
          </p:cNvPr>
          <p:cNvSpPr>
            <a:spLocks noGrp="1"/>
          </p:cNvSpPr>
          <p:nvPr>
            <p:ph idx="1"/>
          </p:nvPr>
        </p:nvSpPr>
        <p:spPr>
          <a:xfrm>
            <a:off x="203201" y="1295400"/>
            <a:ext cx="8753512" cy="5193535"/>
          </a:xfrm>
        </p:spPr>
        <p:txBody>
          <a:bodyPr>
            <a:normAutofit/>
          </a:bodyPr>
          <a:lstStyle/>
          <a:p>
            <a:pPr marL="0" lvl="0" indent="0">
              <a:buNone/>
            </a:pPr>
            <a:r>
              <a:rPr lang="es-CL" sz="2400" dirty="0">
                <a:effectLst>
                  <a:outerShdw blurRad="38100" dist="38100" dir="2700000" algn="tl">
                    <a:srgbClr val="000000">
                      <a:alpha val="43137"/>
                    </a:srgbClr>
                  </a:outerShdw>
                </a:effectLst>
                <a:latin typeface="+mj-lt"/>
              </a:rPr>
              <a:t>Sobre el uso de Batas Impermeables</a:t>
            </a:r>
          </a:p>
          <a:p>
            <a:pPr lvl="0" algn="just"/>
            <a:r>
              <a:rPr lang="es-CL" dirty="0"/>
              <a:t>Preferir uso de batas impermeables de manga larga desechables para atención de pacientes sospechosos o confirmados de Covid-19.</a:t>
            </a:r>
          </a:p>
          <a:p>
            <a:pPr lvl="0" algn="just"/>
            <a:r>
              <a:rPr lang="es-CL" dirty="0"/>
              <a:t>No esta permitido el uso de pecheras</a:t>
            </a:r>
          </a:p>
          <a:p>
            <a:pPr lvl="0" algn="just"/>
            <a:r>
              <a:rPr lang="es-CL" dirty="0"/>
              <a:t>No esta indicado el uso de overol </a:t>
            </a:r>
          </a:p>
          <a:p>
            <a:pPr lvl="0" algn="just"/>
            <a:r>
              <a:rPr lang="es-CL" dirty="0"/>
              <a:t>Se ha autorizado el uso extendido de batas en las siguientes condiciones:</a:t>
            </a:r>
          </a:p>
          <a:p>
            <a:pPr lvl="1" algn="just"/>
            <a:r>
              <a:rPr lang="es-CL" dirty="0"/>
              <a:t>En caso de no contar con batas impermeables desechables manga larga, se pueden usar batas de manga largas impermeables de polipropileno (quirúrgicas), que son reutilizables. </a:t>
            </a:r>
          </a:p>
          <a:p>
            <a:pPr lvl="2" algn="just"/>
            <a:r>
              <a:rPr lang="es-CL" dirty="0"/>
              <a:t>Se puede usar 1 por paciente durante toda la jornada </a:t>
            </a:r>
          </a:p>
          <a:p>
            <a:pPr lvl="2" algn="just"/>
            <a:r>
              <a:rPr lang="es-CL" dirty="0"/>
              <a:t>Se puede usar 1 para la atención de varios pacientes sospechosos/confirmados COVID-19, de manera secuencial, sin removerlo ni reemplazarlo entre ellos:</a:t>
            </a:r>
          </a:p>
          <a:p>
            <a:pPr lvl="1" algn="just"/>
            <a:r>
              <a:rPr lang="es-CL" dirty="0"/>
              <a:t>Las batas impermeables desechables se cambiarán cuando se encuentren visiblemente sucias, dañadas, cuando se realice la atención de pacientes sin Covid-19 o luego de atender con Covid-19 que además tiene otra infección asociada. Una vez retiradas se </a:t>
            </a:r>
            <a:r>
              <a:rPr lang="es-CL" b="1" dirty="0"/>
              <a:t>ELIMINARÁN</a:t>
            </a:r>
            <a:r>
              <a:rPr lang="es-CL" dirty="0"/>
              <a:t> y no se reutilizarán.</a:t>
            </a:r>
          </a:p>
          <a:p>
            <a:pPr lvl="0" algn="just"/>
            <a:endParaRPr lang="es-CL" dirty="0"/>
          </a:p>
          <a:p>
            <a:pPr marL="0" lvl="0" indent="0">
              <a:buNone/>
            </a:pPr>
            <a:endParaRPr lang="es-CL" dirty="0">
              <a:latin typeface="+mj-lt"/>
            </a:endParaRPr>
          </a:p>
        </p:txBody>
      </p:sp>
      <p:pic>
        <p:nvPicPr>
          <p:cNvPr id="7" name="Imagen 6">
            <a:extLst>
              <a:ext uri="{FF2B5EF4-FFF2-40B4-BE49-F238E27FC236}">
                <a16:creationId xmlns:a16="http://schemas.microsoft.com/office/drawing/2014/main" xmlns="" id="{75A5D35B-EC1F-4E51-A2CD-2A50526ABE2D}"/>
              </a:ext>
            </a:extLst>
          </p:cNvPr>
          <p:cNvPicPr>
            <a:picLocks noChangeAspect="1"/>
          </p:cNvPicPr>
          <p:nvPr/>
        </p:nvPicPr>
        <p:blipFill>
          <a:blip r:embed="rId2"/>
          <a:stretch>
            <a:fillRect/>
          </a:stretch>
        </p:blipFill>
        <p:spPr>
          <a:xfrm>
            <a:off x="8849725" y="609599"/>
            <a:ext cx="2143125" cy="2143125"/>
          </a:xfrm>
          <a:prstGeom prst="rect">
            <a:avLst/>
          </a:prstGeom>
        </p:spPr>
      </p:pic>
      <p:pic>
        <p:nvPicPr>
          <p:cNvPr id="9" name="Imagen 8">
            <a:extLst>
              <a:ext uri="{FF2B5EF4-FFF2-40B4-BE49-F238E27FC236}">
                <a16:creationId xmlns:a16="http://schemas.microsoft.com/office/drawing/2014/main" xmlns="" id="{A703B820-6554-4E54-A7ED-DA6F8CECCDC5}"/>
              </a:ext>
            </a:extLst>
          </p:cNvPr>
          <p:cNvPicPr>
            <a:picLocks noChangeAspect="1"/>
          </p:cNvPicPr>
          <p:nvPr/>
        </p:nvPicPr>
        <p:blipFill>
          <a:blip r:embed="rId3"/>
          <a:stretch>
            <a:fillRect/>
          </a:stretch>
        </p:blipFill>
        <p:spPr>
          <a:xfrm>
            <a:off x="9235890" y="3429000"/>
            <a:ext cx="2143125" cy="2143125"/>
          </a:xfrm>
          <a:prstGeom prst="rect">
            <a:avLst/>
          </a:prstGeom>
        </p:spPr>
      </p:pic>
    </p:spTree>
    <p:extLst>
      <p:ext uri="{BB962C8B-B14F-4D97-AF65-F5344CB8AC3E}">
        <p14:creationId xmlns:p14="http://schemas.microsoft.com/office/powerpoint/2010/main" val="1959829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AAC0262-4CE2-4EF5-B33D-9863B9740D9F}"/>
              </a:ext>
            </a:extLst>
          </p:cNvPr>
          <p:cNvSpPr>
            <a:spLocks noGrp="1"/>
          </p:cNvSpPr>
          <p:nvPr>
            <p:ph type="title"/>
          </p:nvPr>
        </p:nvSpPr>
        <p:spPr>
          <a:xfrm>
            <a:off x="203201" y="152400"/>
            <a:ext cx="10886017" cy="1325889"/>
          </a:xfrm>
        </p:spPr>
        <p:txBody>
          <a:bodyPr/>
          <a:lstStyle/>
          <a:p>
            <a:pPr algn="ctr"/>
            <a:r>
              <a:rPr lang="es-CL" b="1" dirty="0"/>
              <a:t>SELECCIÓN DE EPP A UTILIZAR EN LA ATENCION DE UN PACIENTE SOSPECHOSO/CONFIRMADO COVID-19 SIN GENERACION DE AEROSOLES DE ALTO RIESGO</a:t>
            </a:r>
          </a:p>
        </p:txBody>
      </p:sp>
      <p:sp>
        <p:nvSpPr>
          <p:cNvPr id="3" name="Marcador de contenido 2">
            <a:extLst>
              <a:ext uri="{FF2B5EF4-FFF2-40B4-BE49-F238E27FC236}">
                <a16:creationId xmlns:a16="http://schemas.microsoft.com/office/drawing/2014/main" xmlns="" id="{E912B396-4273-4242-B199-EE3FC1C087C3}"/>
              </a:ext>
            </a:extLst>
          </p:cNvPr>
          <p:cNvSpPr>
            <a:spLocks noGrp="1"/>
          </p:cNvSpPr>
          <p:nvPr>
            <p:ph idx="1"/>
          </p:nvPr>
        </p:nvSpPr>
        <p:spPr>
          <a:xfrm>
            <a:off x="203201" y="1806766"/>
            <a:ext cx="9128086" cy="4230476"/>
          </a:xfrm>
        </p:spPr>
        <p:txBody>
          <a:bodyPr/>
          <a:lstStyle/>
          <a:p>
            <a:pPr algn="just"/>
            <a:r>
              <a:rPr lang="es-CL" dirty="0"/>
              <a:t>En la atención de</a:t>
            </a:r>
            <a:r>
              <a:rPr lang="es-CL" b="1" dirty="0"/>
              <a:t> todos </a:t>
            </a:r>
            <a:r>
              <a:rPr lang="es-CL" dirty="0"/>
              <a:t>los pacientes se deben usar las </a:t>
            </a:r>
            <a:r>
              <a:rPr lang="es-CL" b="1" dirty="0"/>
              <a:t>Precauciones Estándar</a:t>
            </a:r>
            <a:endParaRPr lang="es-CL" dirty="0"/>
          </a:p>
          <a:p>
            <a:pPr algn="just"/>
            <a:r>
              <a:rPr lang="es-CL" dirty="0"/>
              <a:t>En la atención de un paciente sospechoso o confirmado de Covid-19, </a:t>
            </a:r>
            <a:r>
              <a:rPr lang="es-CL" b="1" dirty="0">
                <a:effectLst>
                  <a:outerShdw blurRad="38100" dist="38100" dir="2700000" algn="tl">
                    <a:srgbClr val="000000">
                      <a:alpha val="43137"/>
                    </a:srgbClr>
                  </a:outerShdw>
                </a:effectLst>
              </a:rPr>
              <a:t>SIN</a:t>
            </a:r>
            <a:r>
              <a:rPr lang="es-CL" dirty="0"/>
              <a:t> la ejecución de procedimientos generadores de aerosoles de alto riesgo, se deben usar las </a:t>
            </a:r>
            <a:r>
              <a:rPr lang="es-CL" b="1" dirty="0"/>
              <a:t>Precauciones Estándar mas Precauciones de Contacto y Gotitas.</a:t>
            </a:r>
          </a:p>
          <a:p>
            <a:pPr algn="just"/>
            <a:r>
              <a:rPr lang="es-CL" dirty="0"/>
              <a:t>En la atención de pacientes hospitalizados los EPP se colocarán antes     de ingresar a la habitación o unidad del paciente y se retirara antes de salir de esta; considerando:</a:t>
            </a:r>
          </a:p>
          <a:p>
            <a:pPr lvl="1" algn="just"/>
            <a:r>
              <a:rPr lang="es-CL" dirty="0"/>
              <a:t>Bata impermeable de manga larga, de apertura posterior</a:t>
            </a:r>
          </a:p>
          <a:p>
            <a:pPr lvl="1" algn="just"/>
            <a:r>
              <a:rPr lang="es-CL" dirty="0"/>
              <a:t>Guantes de látex o nitrilo impermeables que cubran el puño</a:t>
            </a:r>
          </a:p>
          <a:p>
            <a:pPr lvl="1" algn="just"/>
            <a:r>
              <a:rPr lang="es-CL" dirty="0"/>
              <a:t>Mascarilla quirúrgica, de preferencia preformada no colapsable</a:t>
            </a:r>
          </a:p>
          <a:p>
            <a:pPr lvl="1" algn="just"/>
            <a:r>
              <a:rPr lang="es-CL" dirty="0"/>
              <a:t>Protección ocular, antiparras o escudo facial</a:t>
            </a:r>
          </a:p>
          <a:p>
            <a:endParaRPr lang="es-CL" dirty="0"/>
          </a:p>
        </p:txBody>
      </p:sp>
      <p:pic>
        <p:nvPicPr>
          <p:cNvPr id="8" name="Imagen 7">
            <a:extLst>
              <a:ext uri="{FF2B5EF4-FFF2-40B4-BE49-F238E27FC236}">
                <a16:creationId xmlns:a16="http://schemas.microsoft.com/office/drawing/2014/main" xmlns="" id="{75D5D73A-C19C-461F-A543-1CE866BA75FD}"/>
              </a:ext>
            </a:extLst>
          </p:cNvPr>
          <p:cNvPicPr>
            <a:picLocks noChangeAspect="1"/>
          </p:cNvPicPr>
          <p:nvPr/>
        </p:nvPicPr>
        <p:blipFill rotWithShape="1">
          <a:blip r:embed="rId2"/>
          <a:srcRect l="41933" t="9788" r="29677" b="7287"/>
          <a:stretch/>
        </p:blipFill>
        <p:spPr>
          <a:xfrm>
            <a:off x="9804605" y="1478289"/>
            <a:ext cx="1673394" cy="3668232"/>
          </a:xfrm>
          <a:prstGeom prst="rect">
            <a:avLst/>
          </a:prstGeom>
        </p:spPr>
      </p:pic>
    </p:spTree>
    <p:extLst>
      <p:ext uri="{BB962C8B-B14F-4D97-AF65-F5344CB8AC3E}">
        <p14:creationId xmlns:p14="http://schemas.microsoft.com/office/powerpoint/2010/main" val="24004906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xmlns="" id="{7F5EFD23-19D2-4C2D-981A-0FDB72774F58}"/>
              </a:ext>
            </a:extLst>
          </p:cNvPr>
          <p:cNvSpPr>
            <a:spLocks noGrp="1"/>
          </p:cNvSpPr>
          <p:nvPr>
            <p:ph type="title"/>
          </p:nvPr>
        </p:nvSpPr>
        <p:spPr>
          <a:xfrm>
            <a:off x="159133" y="67209"/>
            <a:ext cx="10885488" cy="707886"/>
          </a:xfrm>
          <a:prstGeom prst="rect">
            <a:avLst/>
          </a:prstGeom>
        </p:spPr>
        <p:txBody>
          <a:bodyPr>
            <a:spAutoFit/>
          </a:bodyPr>
          <a:lstStyle/>
          <a:p>
            <a:pPr algn="ctr"/>
            <a:r>
              <a:rPr lang="es-CL" sz="2000" b="1" dirty="0">
                <a:latin typeface="Calibri" panose="020F0502020204030204" pitchFamily="34" charset="0"/>
                <a:ea typeface="Calibri" panose="020F0502020204030204" pitchFamily="34" charset="0"/>
                <a:cs typeface="Times New Roman" panose="02020603050405020304" pitchFamily="18" charset="0"/>
              </a:rPr>
              <a:t>SECUENCIA DE COLOCACION DE EPP EN LA ATENCION DE CASOS SOSPECHOSOS O CONFIRMADOS, SIN EJECUCION DE PROCEDIMIENTOS GENERADORES DE AEROSOLES DE RIESGO</a:t>
            </a:r>
            <a:endParaRPr lang="es-CL" sz="2000" dirty="0"/>
          </a:p>
        </p:txBody>
      </p:sp>
      <p:pic>
        <p:nvPicPr>
          <p:cNvPr id="6" name="Imagen 5">
            <a:extLst>
              <a:ext uri="{FF2B5EF4-FFF2-40B4-BE49-F238E27FC236}">
                <a16:creationId xmlns:a16="http://schemas.microsoft.com/office/drawing/2014/main" xmlns="" id="{11B08CA1-D0D7-4FA8-8053-D4AA72FD72AB}"/>
              </a:ext>
            </a:extLst>
          </p:cNvPr>
          <p:cNvPicPr/>
          <p:nvPr/>
        </p:nvPicPr>
        <p:blipFill rotWithShape="1">
          <a:blip r:embed="rId2">
            <a:extLst>
              <a:ext uri="{28A0092B-C50C-407E-A947-70E740481C1C}">
                <a14:useLocalDpi xmlns:a14="http://schemas.microsoft.com/office/drawing/2010/main" val="0"/>
              </a:ext>
            </a:extLst>
          </a:blip>
          <a:srcRect t="4820" r="1104"/>
          <a:stretch/>
        </p:blipFill>
        <p:spPr bwMode="auto">
          <a:xfrm>
            <a:off x="991518" y="775095"/>
            <a:ext cx="9441455" cy="597769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610315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E912B396-4273-4242-B199-EE3FC1C087C3}"/>
              </a:ext>
            </a:extLst>
          </p:cNvPr>
          <p:cNvSpPr>
            <a:spLocks noGrp="1"/>
          </p:cNvSpPr>
          <p:nvPr>
            <p:ph idx="1"/>
          </p:nvPr>
        </p:nvSpPr>
        <p:spPr>
          <a:xfrm>
            <a:off x="203200" y="1984739"/>
            <a:ext cx="9722997" cy="3657600"/>
          </a:xfrm>
        </p:spPr>
        <p:txBody>
          <a:bodyPr/>
          <a:lstStyle/>
          <a:p>
            <a:pPr algn="just"/>
            <a:r>
              <a:rPr lang="es-CL" dirty="0"/>
              <a:t>En la atención de un paciente sospechoso o confirmado de Covid-19, </a:t>
            </a:r>
            <a:r>
              <a:rPr lang="es-CL" b="1" dirty="0"/>
              <a:t>CON</a:t>
            </a:r>
            <a:r>
              <a:rPr lang="es-CL" dirty="0"/>
              <a:t> ejecución de procedimientos generadores de aerosoles de alto riesgo, se deben usar las </a:t>
            </a:r>
            <a:r>
              <a:rPr lang="es-CL" b="1" dirty="0"/>
              <a:t>Precauciones Estándar más Precauciones de Contacto, Gotitas y Aéreo.</a:t>
            </a:r>
            <a:r>
              <a:rPr lang="es-CL" dirty="0"/>
              <a:t> </a:t>
            </a:r>
          </a:p>
          <a:p>
            <a:pPr algn="just"/>
            <a:r>
              <a:rPr lang="es-CL" dirty="0"/>
              <a:t>En la atención de pacientes hospitalizados los EPP se colocarán antes de ingresar a la habitación o unidad del paciente y se retirara antes de salir de esta</a:t>
            </a:r>
            <a:r>
              <a:rPr lang="es-CL" b="1" dirty="0"/>
              <a:t>, con excepción del respirador tipo N 95</a:t>
            </a:r>
            <a:r>
              <a:rPr lang="es-CL" dirty="0"/>
              <a:t>, que se retirara después de salir de la habitación o unidad del paciente. El EPP considera:</a:t>
            </a:r>
          </a:p>
          <a:p>
            <a:pPr lvl="1" algn="just"/>
            <a:r>
              <a:rPr lang="es-CL" dirty="0"/>
              <a:t>Bata impermeable de manga larga, de apertura posterior</a:t>
            </a:r>
          </a:p>
          <a:p>
            <a:pPr lvl="1" algn="just"/>
            <a:r>
              <a:rPr lang="es-CL" dirty="0"/>
              <a:t>Guantes de látex o nitrilo impermeables que cubran el puño</a:t>
            </a:r>
          </a:p>
          <a:p>
            <a:pPr lvl="1" algn="just"/>
            <a:r>
              <a:rPr lang="es-CL" dirty="0"/>
              <a:t>Respirador tipo N 95 o equivalente</a:t>
            </a:r>
          </a:p>
          <a:p>
            <a:pPr lvl="1" algn="just"/>
            <a:r>
              <a:rPr lang="es-CL" dirty="0"/>
              <a:t>Protección ocular, antiparras o escudo facial</a:t>
            </a:r>
          </a:p>
          <a:p>
            <a:pPr marL="0" indent="0">
              <a:buNone/>
            </a:pPr>
            <a:endParaRPr lang="es-CL" dirty="0"/>
          </a:p>
        </p:txBody>
      </p:sp>
      <p:pic>
        <p:nvPicPr>
          <p:cNvPr id="5" name="Imagen 4">
            <a:extLst>
              <a:ext uri="{FF2B5EF4-FFF2-40B4-BE49-F238E27FC236}">
                <a16:creationId xmlns:a16="http://schemas.microsoft.com/office/drawing/2014/main" xmlns="" id="{F8AABBB8-D691-41C5-91DA-A4E92255C682}"/>
              </a:ext>
            </a:extLst>
          </p:cNvPr>
          <p:cNvPicPr>
            <a:picLocks noChangeAspect="1"/>
          </p:cNvPicPr>
          <p:nvPr/>
        </p:nvPicPr>
        <p:blipFill rotWithShape="1">
          <a:blip r:embed="rId2"/>
          <a:srcRect l="15252" r="53722" b="2285"/>
          <a:stretch/>
        </p:blipFill>
        <p:spPr>
          <a:xfrm>
            <a:off x="10314971" y="1822523"/>
            <a:ext cx="1547433" cy="3657600"/>
          </a:xfrm>
          <a:prstGeom prst="rect">
            <a:avLst/>
          </a:prstGeom>
        </p:spPr>
      </p:pic>
      <p:sp>
        <p:nvSpPr>
          <p:cNvPr id="6" name="Título 1">
            <a:extLst>
              <a:ext uri="{FF2B5EF4-FFF2-40B4-BE49-F238E27FC236}">
                <a16:creationId xmlns:a16="http://schemas.microsoft.com/office/drawing/2014/main" xmlns="" id="{8B50B9DA-2BF0-4494-B85A-47F8F6C49C6F}"/>
              </a:ext>
            </a:extLst>
          </p:cNvPr>
          <p:cNvSpPr>
            <a:spLocks noGrp="1"/>
          </p:cNvSpPr>
          <p:nvPr>
            <p:ph type="title"/>
          </p:nvPr>
        </p:nvSpPr>
        <p:spPr>
          <a:xfrm>
            <a:off x="203200" y="152400"/>
            <a:ext cx="10885488" cy="1143000"/>
          </a:xfrm>
        </p:spPr>
        <p:txBody>
          <a:bodyPr/>
          <a:lstStyle/>
          <a:p>
            <a:pPr algn="ctr"/>
            <a:r>
              <a:rPr lang="es-CL" b="1" dirty="0"/>
              <a:t>SELECCIÓN DE EPP A UTILIZAR EN LA ATENCION DE UN PACIENTE SOSPECHOSO/CONFIRMADO COVID-19 CON GENERACION DE AEROSOLES DE ALTO RIESGO</a:t>
            </a:r>
          </a:p>
        </p:txBody>
      </p:sp>
    </p:spTree>
    <p:extLst>
      <p:ext uri="{BB962C8B-B14F-4D97-AF65-F5344CB8AC3E}">
        <p14:creationId xmlns:p14="http://schemas.microsoft.com/office/powerpoint/2010/main" val="27333520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a:extLst>
              <a:ext uri="{FF2B5EF4-FFF2-40B4-BE49-F238E27FC236}">
                <a16:creationId xmlns:a16="http://schemas.microsoft.com/office/drawing/2014/main" xmlns="" id="{71B8B3EA-D170-42D0-A765-0B9A40C71027}"/>
              </a:ext>
            </a:extLst>
          </p:cNvPr>
          <p:cNvSpPr>
            <a:spLocks noGrp="1"/>
          </p:cNvSpPr>
          <p:nvPr>
            <p:ph type="title"/>
          </p:nvPr>
        </p:nvSpPr>
        <p:spPr>
          <a:xfrm>
            <a:off x="203201" y="152400"/>
            <a:ext cx="10886017" cy="762000"/>
          </a:xfrm>
        </p:spPr>
        <p:txBody>
          <a:bodyPr/>
          <a:lstStyle/>
          <a:p>
            <a:pPr algn="ctr"/>
            <a:r>
              <a:rPr lang="es-CL" sz="2000" b="1" dirty="0">
                <a:latin typeface="Calibri" panose="020F0502020204030204" pitchFamily="34" charset="0"/>
                <a:ea typeface="Calibri" panose="020F0502020204030204" pitchFamily="34" charset="0"/>
                <a:cs typeface="Times New Roman" panose="02020603050405020304" pitchFamily="18" charset="0"/>
              </a:rPr>
              <a:t>SECUENCIA DE COLOCACION DE EPP EN LA ATENCION DE CASOS SOSPECHOSOS O CONFIRMADOS, CON EJECUCION DE PROCEDIMIENTOS GENERADORES DE AEROSOLES DE RIESGO</a:t>
            </a:r>
            <a:endParaRPr lang="es-CL" sz="2000" dirty="0"/>
          </a:p>
        </p:txBody>
      </p:sp>
      <p:graphicFrame>
        <p:nvGraphicFramePr>
          <p:cNvPr id="10" name="Tabla 9">
            <a:extLst>
              <a:ext uri="{FF2B5EF4-FFF2-40B4-BE49-F238E27FC236}">
                <a16:creationId xmlns:a16="http://schemas.microsoft.com/office/drawing/2014/main" xmlns="" id="{308EBA6B-CBBF-4483-83E8-006BDD77082B}"/>
              </a:ext>
            </a:extLst>
          </p:cNvPr>
          <p:cNvGraphicFramePr>
            <a:graphicFrameLocks noGrp="1"/>
          </p:cNvGraphicFramePr>
          <p:nvPr>
            <p:extLst>
              <p:ext uri="{D42A27DB-BD31-4B8C-83A1-F6EECF244321}">
                <p14:modId xmlns:p14="http://schemas.microsoft.com/office/powerpoint/2010/main" val="2736150100"/>
              </p:ext>
            </p:extLst>
          </p:nvPr>
        </p:nvGraphicFramePr>
        <p:xfrm>
          <a:off x="286437" y="1085060"/>
          <a:ext cx="11545677" cy="5527128"/>
        </p:xfrm>
        <a:graphic>
          <a:graphicData uri="http://schemas.openxmlformats.org/drawingml/2006/table">
            <a:tbl>
              <a:tblPr firstRow="1" firstCol="1" bandRow="1"/>
              <a:tblGrid>
                <a:gridCol w="896083">
                  <a:extLst>
                    <a:ext uri="{9D8B030D-6E8A-4147-A177-3AD203B41FA5}">
                      <a16:colId xmlns:a16="http://schemas.microsoft.com/office/drawing/2014/main" xmlns="" val="3405511314"/>
                    </a:ext>
                  </a:extLst>
                </a:gridCol>
                <a:gridCol w="5996859">
                  <a:extLst>
                    <a:ext uri="{9D8B030D-6E8A-4147-A177-3AD203B41FA5}">
                      <a16:colId xmlns:a16="http://schemas.microsoft.com/office/drawing/2014/main" xmlns="" val="2410545773"/>
                    </a:ext>
                  </a:extLst>
                </a:gridCol>
                <a:gridCol w="4652735">
                  <a:extLst>
                    <a:ext uri="{9D8B030D-6E8A-4147-A177-3AD203B41FA5}">
                      <a16:colId xmlns:a16="http://schemas.microsoft.com/office/drawing/2014/main" xmlns="" val="1184097215"/>
                    </a:ext>
                  </a:extLst>
                </a:gridCol>
              </a:tblGrid>
              <a:tr h="150544">
                <a:tc gridSpan="3">
                  <a:txBody>
                    <a:bodyPr/>
                    <a:lstStyle/>
                    <a:p>
                      <a:pPr algn="just">
                        <a:lnSpc>
                          <a:spcPct val="107000"/>
                        </a:lnSpc>
                        <a:spcAft>
                          <a:spcPts val="0"/>
                        </a:spcAft>
                      </a:pPr>
                      <a:r>
                        <a:rPr lang="es-CL" sz="1400" b="1">
                          <a:effectLst/>
                          <a:latin typeface="Calibri" panose="020F0502020204030204" pitchFamily="34" charset="0"/>
                          <a:ea typeface="Calibri" panose="020F0502020204030204" pitchFamily="34" charset="0"/>
                          <a:cs typeface="Times New Roman" panose="02020603050405020304" pitchFamily="18" charset="0"/>
                        </a:rPr>
                        <a:t>Colocación de EPP para ejecución de actividades generadoras de aerosoles</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60217" marR="60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xmlns="" val="4040493838"/>
                  </a:ext>
                </a:extLst>
              </a:tr>
              <a:tr h="308057">
                <a:tc>
                  <a:txBody>
                    <a:bodyPr/>
                    <a:lstStyle/>
                    <a:p>
                      <a:pPr algn="just">
                        <a:lnSpc>
                          <a:spcPct val="107000"/>
                        </a:lnSpc>
                        <a:spcAft>
                          <a:spcPts val="0"/>
                        </a:spcAft>
                      </a:pPr>
                      <a:r>
                        <a:rPr lang="es-CL" sz="1400">
                          <a:effectLst/>
                          <a:latin typeface="Calibri" panose="020F0502020204030204" pitchFamily="34" charset="0"/>
                          <a:ea typeface="Calibri" panose="020F0502020204030204" pitchFamily="34" charset="0"/>
                          <a:cs typeface="Times New Roman" panose="02020603050405020304" pitchFamily="18" charset="0"/>
                        </a:rPr>
                        <a:t>Paso 1</a:t>
                      </a:r>
                    </a:p>
                  </a:txBody>
                  <a:tcPr marL="60217" marR="60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ct val="107000"/>
                        </a:lnSpc>
                        <a:spcAft>
                          <a:spcPts val="0"/>
                        </a:spcAft>
                      </a:pPr>
                      <a:r>
                        <a:rPr lang="es-CL" sz="1400">
                          <a:effectLst/>
                          <a:latin typeface="Calibri" panose="020F0502020204030204" pitchFamily="34" charset="0"/>
                          <a:ea typeface="Calibri" panose="020F0502020204030204" pitchFamily="34" charset="0"/>
                          <a:cs typeface="Times New Roman" panose="02020603050405020304" pitchFamily="18" charset="0"/>
                        </a:rPr>
                        <a:t>Retirar joyas, relojes y otros ítems personales</a:t>
                      </a:r>
                      <a:r>
                        <a:rPr lang="es-CL" sz="1400" baseline="30000">
                          <a:effectLst/>
                          <a:latin typeface="Calibri" panose="020F0502020204030204" pitchFamily="34" charset="0"/>
                          <a:ea typeface="Calibri" panose="020F0502020204030204" pitchFamily="34" charset="0"/>
                          <a:cs typeface="Times New Roman" panose="02020603050405020304" pitchFamily="18" charset="0"/>
                        </a:rPr>
                        <a:t>9</a:t>
                      </a:r>
                      <a:r>
                        <a:rPr lang="es-CL" sz="1400">
                          <a:effectLst/>
                          <a:latin typeface="Calibri" panose="020F0502020204030204" pitchFamily="34" charset="0"/>
                          <a:ea typeface="Calibri" panose="020F0502020204030204" pitchFamily="34" charset="0"/>
                          <a:cs typeface="Times New Roman" panose="02020603050405020304" pitchFamily="18" charset="0"/>
                        </a:rPr>
                        <a:t>, incluidos los teléfonos celulares. El personal de aseo utilizara el calzado de seguridad.</a:t>
                      </a:r>
                    </a:p>
                  </a:txBody>
                  <a:tcPr marL="60217" marR="60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L"/>
                    </a:p>
                  </a:txBody>
                  <a:tcPr/>
                </a:tc>
                <a:extLst>
                  <a:ext uri="{0D108BD9-81ED-4DB2-BD59-A6C34878D82A}">
                    <a16:rowId xmlns:a16="http://schemas.microsoft.com/office/drawing/2014/main" xmlns="" val="1561148031"/>
                  </a:ext>
                </a:extLst>
              </a:tr>
              <a:tr h="150544">
                <a:tc>
                  <a:txBody>
                    <a:bodyPr/>
                    <a:lstStyle/>
                    <a:p>
                      <a:pPr algn="just">
                        <a:lnSpc>
                          <a:spcPct val="107000"/>
                        </a:lnSpc>
                        <a:spcAft>
                          <a:spcPts val="0"/>
                        </a:spcAft>
                      </a:pPr>
                      <a:r>
                        <a:rPr lang="es-CL" sz="1400">
                          <a:effectLst/>
                          <a:latin typeface="Calibri" panose="020F0502020204030204" pitchFamily="34" charset="0"/>
                          <a:ea typeface="Calibri" panose="020F0502020204030204" pitchFamily="34" charset="0"/>
                          <a:cs typeface="Times New Roman" panose="02020603050405020304" pitchFamily="18" charset="0"/>
                        </a:rPr>
                        <a:t>Paso 2</a:t>
                      </a:r>
                    </a:p>
                  </a:txBody>
                  <a:tcPr marL="60217" marR="60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ct val="107000"/>
                        </a:lnSpc>
                        <a:spcAft>
                          <a:spcPts val="0"/>
                        </a:spcAft>
                      </a:pPr>
                      <a:r>
                        <a:rPr lang="es-CL" sz="1400">
                          <a:effectLst/>
                          <a:latin typeface="Calibri" panose="020F0502020204030204" pitchFamily="34" charset="0"/>
                          <a:ea typeface="Calibri" panose="020F0502020204030204" pitchFamily="34" charset="0"/>
                          <a:cs typeface="Times New Roman" panose="02020603050405020304" pitchFamily="18" charset="0"/>
                        </a:rPr>
                        <a:t>Realizar higiene de manos</a:t>
                      </a:r>
                    </a:p>
                  </a:txBody>
                  <a:tcPr marL="60217" marR="60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L"/>
                    </a:p>
                  </a:txBody>
                  <a:tcPr/>
                </a:tc>
                <a:extLst>
                  <a:ext uri="{0D108BD9-81ED-4DB2-BD59-A6C34878D82A}">
                    <a16:rowId xmlns:a16="http://schemas.microsoft.com/office/drawing/2014/main" xmlns="" val="146061921"/>
                  </a:ext>
                </a:extLst>
              </a:tr>
              <a:tr h="938111">
                <a:tc>
                  <a:txBody>
                    <a:bodyPr/>
                    <a:lstStyle/>
                    <a:p>
                      <a:pPr algn="just">
                        <a:lnSpc>
                          <a:spcPct val="107000"/>
                        </a:lnSpc>
                        <a:spcAft>
                          <a:spcPts val="0"/>
                        </a:spcAft>
                      </a:pPr>
                      <a:r>
                        <a:rPr lang="es-CL" sz="1400">
                          <a:effectLst/>
                          <a:latin typeface="Calibri" panose="020F0502020204030204" pitchFamily="34" charset="0"/>
                          <a:ea typeface="Calibri" panose="020F0502020204030204" pitchFamily="34" charset="0"/>
                          <a:cs typeface="Times New Roman" panose="02020603050405020304" pitchFamily="18" charset="0"/>
                        </a:rPr>
                        <a:t>Paso 3</a:t>
                      </a:r>
                    </a:p>
                  </a:txBody>
                  <a:tcPr marL="60217" marR="60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ct val="107000"/>
                        </a:lnSpc>
                        <a:spcAft>
                          <a:spcPts val="0"/>
                        </a:spcAft>
                      </a:pPr>
                      <a:r>
                        <a:rPr lang="es-CL" sz="1400" dirty="0">
                          <a:effectLst/>
                          <a:latin typeface="Calibri" panose="020F0502020204030204" pitchFamily="34" charset="0"/>
                          <a:ea typeface="Calibri" panose="020F0502020204030204" pitchFamily="34" charset="0"/>
                          <a:cs typeface="Times New Roman" panose="02020603050405020304" pitchFamily="18" charset="0"/>
                        </a:rPr>
                        <a:t>Colocar la bata/delantal impermeable:</a:t>
                      </a:r>
                    </a:p>
                    <a:p>
                      <a:pPr marL="342900" lvl="0" indent="-342900" algn="just">
                        <a:lnSpc>
                          <a:spcPct val="107000"/>
                        </a:lnSpc>
                        <a:spcAft>
                          <a:spcPts val="0"/>
                        </a:spcAft>
                        <a:buFont typeface="Symbol" panose="05050102010706020507" pitchFamily="18" charset="2"/>
                        <a:buChar char=""/>
                      </a:pPr>
                      <a:r>
                        <a:rPr lang="es-CL" sz="1400" dirty="0">
                          <a:effectLst/>
                          <a:latin typeface="Calibri" panose="020F0502020204030204" pitchFamily="34" charset="0"/>
                          <a:ea typeface="Calibri" panose="020F0502020204030204" pitchFamily="34" charset="0"/>
                          <a:cs typeface="Times New Roman" panose="02020603050405020304" pitchFamily="18" charset="0"/>
                        </a:rPr>
                        <a:t>Cubrir ambos brazos por completo e introduzca el dedo pulgar en la cinta ubicada en el extremo distal de las mangas (gancho) especialmente habilitada, si es que el modelo lo tiene, de modo de fijar la manga a la mano.</a:t>
                      </a:r>
                    </a:p>
                    <a:p>
                      <a:pPr marL="342900" lvl="0" indent="-342900" algn="just">
                        <a:lnSpc>
                          <a:spcPct val="107000"/>
                        </a:lnSpc>
                        <a:spcAft>
                          <a:spcPts val="0"/>
                        </a:spcAft>
                        <a:buFont typeface="Symbol" panose="05050102010706020507" pitchFamily="18" charset="2"/>
                        <a:buChar char=""/>
                      </a:pPr>
                      <a:r>
                        <a:rPr lang="es-CL" sz="1400" dirty="0">
                          <a:effectLst/>
                          <a:latin typeface="Calibri" panose="020F0502020204030204" pitchFamily="34" charset="0"/>
                          <a:ea typeface="Calibri" panose="020F0502020204030204" pitchFamily="34" charset="0"/>
                          <a:cs typeface="Times New Roman" panose="02020603050405020304" pitchFamily="18" charset="0"/>
                        </a:rPr>
                        <a:t>Anudar los lazos firmemente en la región posterior a la altura de la cintura, nunca en la región anterior.</a:t>
                      </a:r>
                    </a:p>
                  </a:txBody>
                  <a:tcPr marL="60217" marR="60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L"/>
                    </a:p>
                  </a:txBody>
                  <a:tcPr/>
                </a:tc>
                <a:extLst>
                  <a:ext uri="{0D108BD9-81ED-4DB2-BD59-A6C34878D82A}">
                    <a16:rowId xmlns:a16="http://schemas.microsoft.com/office/drawing/2014/main" xmlns="" val="2912544697"/>
                  </a:ext>
                </a:extLst>
              </a:tr>
              <a:tr h="150544">
                <a:tc>
                  <a:txBody>
                    <a:bodyPr/>
                    <a:lstStyle/>
                    <a:p>
                      <a:pPr algn="just">
                        <a:lnSpc>
                          <a:spcPct val="107000"/>
                        </a:lnSpc>
                        <a:spcAft>
                          <a:spcPts val="0"/>
                        </a:spcAft>
                      </a:pPr>
                      <a:r>
                        <a:rPr lang="es-CL" sz="1400">
                          <a:effectLst/>
                          <a:latin typeface="Calibri" panose="020F0502020204030204" pitchFamily="34" charset="0"/>
                          <a:ea typeface="Calibri" panose="020F0502020204030204" pitchFamily="34" charset="0"/>
                          <a:cs typeface="Times New Roman" panose="02020603050405020304" pitchFamily="18" charset="0"/>
                        </a:rPr>
                        <a:t>Paso 4</a:t>
                      </a:r>
                    </a:p>
                  </a:txBody>
                  <a:tcPr marL="60217" marR="60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ct val="107000"/>
                        </a:lnSpc>
                        <a:spcAft>
                          <a:spcPts val="0"/>
                        </a:spcAft>
                      </a:pPr>
                      <a:r>
                        <a:rPr lang="es-CL" sz="1400">
                          <a:effectLst/>
                          <a:latin typeface="Calibri" panose="020F0502020204030204" pitchFamily="34" charset="0"/>
                          <a:ea typeface="Calibri" panose="020F0502020204030204" pitchFamily="34" charset="0"/>
                          <a:cs typeface="Times New Roman" panose="02020603050405020304" pitchFamily="18" charset="0"/>
                        </a:rPr>
                        <a:t>Colocar el respirador o mascarilla tipo N 95, FFP 2 o equivalente.</a:t>
                      </a:r>
                    </a:p>
                  </a:txBody>
                  <a:tcPr marL="60217" marR="60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L"/>
                    </a:p>
                  </a:txBody>
                  <a:tcPr/>
                </a:tc>
                <a:extLst>
                  <a:ext uri="{0D108BD9-81ED-4DB2-BD59-A6C34878D82A}">
                    <a16:rowId xmlns:a16="http://schemas.microsoft.com/office/drawing/2014/main" xmlns="" val="845917641"/>
                  </a:ext>
                </a:extLst>
              </a:tr>
              <a:tr h="150544">
                <a:tc>
                  <a:txBody>
                    <a:bodyPr/>
                    <a:lstStyle/>
                    <a:p>
                      <a:pPr algn="just">
                        <a:lnSpc>
                          <a:spcPct val="107000"/>
                        </a:lnSpc>
                        <a:spcAft>
                          <a:spcPts val="0"/>
                        </a:spcAft>
                      </a:pPr>
                      <a:r>
                        <a:rPr lang="es-CL" sz="1400">
                          <a:effectLst/>
                          <a:latin typeface="Calibri" panose="020F0502020204030204" pitchFamily="34" charset="0"/>
                          <a:ea typeface="Calibri" panose="020F0502020204030204" pitchFamily="34" charset="0"/>
                          <a:cs typeface="Times New Roman" panose="02020603050405020304" pitchFamily="18" charset="0"/>
                        </a:rPr>
                        <a:t>Paso 5</a:t>
                      </a:r>
                    </a:p>
                  </a:txBody>
                  <a:tcPr marL="60217" marR="60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ct val="107000"/>
                        </a:lnSpc>
                        <a:spcAft>
                          <a:spcPts val="0"/>
                        </a:spcAft>
                      </a:pPr>
                      <a:r>
                        <a:rPr lang="es-CL" sz="1400">
                          <a:effectLst/>
                          <a:latin typeface="Calibri" panose="020F0502020204030204" pitchFamily="34" charset="0"/>
                          <a:ea typeface="Calibri" panose="020F0502020204030204" pitchFamily="34" charset="0"/>
                          <a:cs typeface="Times New Roman" panose="02020603050405020304" pitchFamily="18" charset="0"/>
                        </a:rPr>
                        <a:t>Realizar prueba de control de sellado con la mascarilla tipo N 95, FFP 2 o equivalente.</a:t>
                      </a:r>
                    </a:p>
                  </a:txBody>
                  <a:tcPr marL="60217" marR="60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L"/>
                    </a:p>
                  </a:txBody>
                  <a:tcPr/>
                </a:tc>
                <a:extLst>
                  <a:ext uri="{0D108BD9-81ED-4DB2-BD59-A6C34878D82A}">
                    <a16:rowId xmlns:a16="http://schemas.microsoft.com/office/drawing/2014/main" xmlns="" val="2565137334"/>
                  </a:ext>
                </a:extLst>
              </a:tr>
              <a:tr h="150544">
                <a:tc rowSpan="2">
                  <a:txBody>
                    <a:bodyPr/>
                    <a:lstStyle/>
                    <a:p>
                      <a:pPr algn="just">
                        <a:lnSpc>
                          <a:spcPct val="107000"/>
                        </a:lnSpc>
                        <a:spcAft>
                          <a:spcPts val="0"/>
                        </a:spcAft>
                      </a:pPr>
                      <a:r>
                        <a:rPr lang="es-CL" sz="1400">
                          <a:effectLst/>
                          <a:latin typeface="Calibri" panose="020F0502020204030204" pitchFamily="34" charset="0"/>
                          <a:ea typeface="Calibri" panose="020F0502020204030204" pitchFamily="34" charset="0"/>
                          <a:cs typeface="Times New Roman" panose="02020603050405020304" pitchFamily="18" charset="0"/>
                        </a:rPr>
                        <a:t>Paso 6</a:t>
                      </a:r>
                    </a:p>
                  </a:txBody>
                  <a:tcPr marL="60217" marR="60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ct val="107000"/>
                        </a:lnSpc>
                        <a:spcAft>
                          <a:spcPts val="0"/>
                        </a:spcAft>
                      </a:pPr>
                      <a:r>
                        <a:rPr lang="es-CL" sz="1400">
                          <a:effectLst/>
                          <a:latin typeface="Calibri" panose="020F0502020204030204" pitchFamily="34" charset="0"/>
                          <a:ea typeface="Calibri" panose="020F0502020204030204" pitchFamily="34" charset="0"/>
                          <a:cs typeface="Times New Roman" panose="02020603050405020304" pitchFamily="18" charset="0"/>
                        </a:rPr>
                        <a:t>Colocar la protección ocular: antiparras o escudo facial.</a:t>
                      </a:r>
                    </a:p>
                  </a:txBody>
                  <a:tcPr marL="60217" marR="60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L"/>
                    </a:p>
                  </a:txBody>
                  <a:tcPr/>
                </a:tc>
                <a:extLst>
                  <a:ext uri="{0D108BD9-81ED-4DB2-BD59-A6C34878D82A}">
                    <a16:rowId xmlns:a16="http://schemas.microsoft.com/office/drawing/2014/main" xmlns="" val="1990584869"/>
                  </a:ext>
                </a:extLst>
              </a:tr>
              <a:tr h="150544">
                <a:tc vMerge="1">
                  <a:txBody>
                    <a:bodyPr/>
                    <a:lstStyle/>
                    <a:p>
                      <a:endParaRPr lang="es-CL"/>
                    </a:p>
                  </a:txBody>
                  <a:tcPr/>
                </a:tc>
                <a:tc>
                  <a:txBody>
                    <a:bodyPr/>
                    <a:lstStyle/>
                    <a:p>
                      <a:pPr algn="ctr">
                        <a:lnSpc>
                          <a:spcPct val="107000"/>
                        </a:lnSpc>
                        <a:spcAft>
                          <a:spcPts val="0"/>
                        </a:spcAft>
                      </a:pPr>
                      <a:r>
                        <a:rPr lang="es-CL" sz="1400">
                          <a:effectLst/>
                          <a:latin typeface="Calibri" panose="020F0502020204030204" pitchFamily="34" charset="0"/>
                          <a:ea typeface="Calibri" panose="020F0502020204030204" pitchFamily="34" charset="0"/>
                          <a:cs typeface="Times New Roman" panose="02020603050405020304" pitchFamily="18" charset="0"/>
                        </a:rPr>
                        <a:t>Antiparras</a:t>
                      </a:r>
                    </a:p>
                  </a:txBody>
                  <a:tcPr marL="60217" marR="60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CL" sz="1400">
                          <a:effectLst/>
                          <a:latin typeface="Calibri" panose="020F0502020204030204" pitchFamily="34" charset="0"/>
                          <a:ea typeface="Calibri" panose="020F0502020204030204" pitchFamily="34" charset="0"/>
                          <a:cs typeface="Times New Roman" panose="02020603050405020304" pitchFamily="18" charset="0"/>
                        </a:rPr>
                        <a:t>Escudo facial</a:t>
                      </a:r>
                    </a:p>
                  </a:txBody>
                  <a:tcPr marL="60217" marR="60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70335001"/>
                  </a:ext>
                </a:extLst>
              </a:tr>
              <a:tr h="2198217">
                <a:tc>
                  <a:txBody>
                    <a:bodyPr/>
                    <a:lstStyle/>
                    <a:p>
                      <a:pPr algn="just">
                        <a:lnSpc>
                          <a:spcPct val="107000"/>
                        </a:lnSpc>
                        <a:spcAft>
                          <a:spcPts val="0"/>
                        </a:spcAft>
                      </a:pPr>
                      <a:r>
                        <a:rPr lang="es-CL" sz="1400">
                          <a:effectLst/>
                          <a:latin typeface="Calibri" panose="020F0502020204030204" pitchFamily="34" charset="0"/>
                          <a:ea typeface="Calibri" panose="020F0502020204030204" pitchFamily="34" charset="0"/>
                          <a:cs typeface="Times New Roman" panose="02020603050405020304" pitchFamily="18" charset="0"/>
                        </a:rPr>
                        <a:t> </a:t>
                      </a:r>
                    </a:p>
                  </a:txBody>
                  <a:tcPr marL="60217" marR="60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07000"/>
                        </a:lnSpc>
                        <a:spcAft>
                          <a:spcPts val="0"/>
                        </a:spcAft>
                        <a:buFont typeface="Symbol" panose="05050102010706020507" pitchFamily="18" charset="2"/>
                        <a:buChar char=""/>
                      </a:pPr>
                      <a:r>
                        <a:rPr lang="es-CL" sz="1400" dirty="0">
                          <a:effectLst/>
                          <a:latin typeface="Calibri" panose="020F0502020204030204" pitchFamily="34" charset="0"/>
                          <a:ea typeface="Calibri" panose="020F0502020204030204" pitchFamily="34" charset="0"/>
                          <a:cs typeface="Times New Roman" panose="02020603050405020304" pitchFamily="18" charset="0"/>
                        </a:rPr>
                        <a:t>Colocar las antiparras sobre los ojos asegurando que no deje espacios abiertos en los bordes entre la piel de la cara y las antiparras mismas.</a:t>
                      </a:r>
                    </a:p>
                    <a:p>
                      <a:pPr marL="342900" lvl="0" indent="-342900" algn="just">
                        <a:lnSpc>
                          <a:spcPct val="107000"/>
                        </a:lnSpc>
                        <a:spcAft>
                          <a:spcPts val="0"/>
                        </a:spcAft>
                        <a:buFont typeface="Symbol" panose="05050102010706020507" pitchFamily="18" charset="2"/>
                        <a:buChar char=""/>
                      </a:pPr>
                      <a:r>
                        <a:rPr lang="es-CL" sz="1400" dirty="0">
                          <a:effectLst/>
                          <a:latin typeface="Calibri" panose="020F0502020204030204" pitchFamily="34" charset="0"/>
                          <a:ea typeface="Calibri" panose="020F0502020204030204" pitchFamily="34" charset="0"/>
                          <a:cs typeface="Times New Roman" panose="02020603050405020304" pitchFamily="18" charset="0"/>
                        </a:rPr>
                        <a:t>Pasar la fijación de esta (cinta, elástico, otra) hacia la región occipital.</a:t>
                      </a:r>
                    </a:p>
                    <a:p>
                      <a:pPr marL="342900" lvl="0" indent="-342900" algn="just">
                        <a:lnSpc>
                          <a:spcPct val="107000"/>
                        </a:lnSpc>
                        <a:spcAft>
                          <a:spcPts val="0"/>
                        </a:spcAft>
                        <a:buFont typeface="Symbol" panose="05050102010706020507" pitchFamily="18" charset="2"/>
                        <a:buChar char=""/>
                      </a:pPr>
                      <a:r>
                        <a:rPr lang="es-CL" sz="1400" dirty="0">
                          <a:effectLst/>
                          <a:latin typeface="Calibri" panose="020F0502020204030204" pitchFamily="34" charset="0"/>
                          <a:ea typeface="Calibri" panose="020F0502020204030204" pitchFamily="34" charset="0"/>
                          <a:cs typeface="Times New Roman" panose="02020603050405020304" pitchFamily="18" charset="0"/>
                        </a:rPr>
                        <a:t>Asegurar que se produzca un ajuste cómodo. Si las antiparras se fijan a los lentes ópticos y estos se salen al momento de sacarse las antiparras, debe preferirse el uso de escudos faciales.</a:t>
                      </a:r>
                    </a:p>
                  </a:txBody>
                  <a:tcPr marL="60217" marR="60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07000"/>
                        </a:lnSpc>
                        <a:spcAft>
                          <a:spcPts val="0"/>
                        </a:spcAft>
                        <a:buFont typeface="Symbol" panose="05050102010706020507" pitchFamily="18" charset="2"/>
                        <a:buChar char=""/>
                      </a:pPr>
                      <a:r>
                        <a:rPr lang="es-CL" sz="1400">
                          <a:effectLst/>
                          <a:latin typeface="Calibri" panose="020F0502020204030204" pitchFamily="34" charset="0"/>
                          <a:ea typeface="Calibri" panose="020F0502020204030204" pitchFamily="34" charset="0"/>
                          <a:cs typeface="Times New Roman" panose="02020603050405020304" pitchFamily="18" charset="0"/>
                        </a:rPr>
                        <a:t>Colocar el escudo facial frente a la cara asegurando que no queden espacios abiertos entre la fijación a nivel de la frente.</a:t>
                      </a:r>
                    </a:p>
                    <a:p>
                      <a:pPr marL="342900" lvl="0" indent="-342900" algn="just">
                        <a:lnSpc>
                          <a:spcPct val="107000"/>
                        </a:lnSpc>
                        <a:spcAft>
                          <a:spcPts val="0"/>
                        </a:spcAft>
                        <a:buFont typeface="Symbol" panose="05050102010706020507" pitchFamily="18" charset="2"/>
                        <a:buChar char=""/>
                      </a:pPr>
                      <a:r>
                        <a:rPr lang="es-CL" sz="1400">
                          <a:effectLst/>
                          <a:latin typeface="Calibri" panose="020F0502020204030204" pitchFamily="34" charset="0"/>
                          <a:ea typeface="Calibri" panose="020F0502020204030204" pitchFamily="34" charset="0"/>
                          <a:cs typeface="Times New Roman" panose="02020603050405020304" pitchFamily="18" charset="0"/>
                        </a:rPr>
                        <a:t>Utilizar el mecanismo de fijación de modo que quede firme y no se desplace, pero sin apretar demasiado para que se produzca un ajuste cómodo.</a:t>
                      </a:r>
                    </a:p>
                  </a:txBody>
                  <a:tcPr marL="60217" marR="60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71226620"/>
                  </a:ext>
                </a:extLst>
              </a:tr>
              <a:tr h="465570">
                <a:tc>
                  <a:txBody>
                    <a:bodyPr/>
                    <a:lstStyle/>
                    <a:p>
                      <a:pPr algn="just">
                        <a:lnSpc>
                          <a:spcPct val="107000"/>
                        </a:lnSpc>
                        <a:spcAft>
                          <a:spcPts val="0"/>
                        </a:spcAft>
                      </a:pPr>
                      <a:r>
                        <a:rPr lang="es-CL" sz="1400">
                          <a:effectLst/>
                          <a:latin typeface="Calibri" panose="020F0502020204030204" pitchFamily="34" charset="0"/>
                          <a:ea typeface="Calibri" panose="020F0502020204030204" pitchFamily="34" charset="0"/>
                          <a:cs typeface="Times New Roman" panose="02020603050405020304" pitchFamily="18" charset="0"/>
                        </a:rPr>
                        <a:t>Paso 7</a:t>
                      </a:r>
                    </a:p>
                  </a:txBody>
                  <a:tcPr marL="60217" marR="60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457200" algn="just">
                        <a:lnSpc>
                          <a:spcPct val="107000"/>
                        </a:lnSpc>
                        <a:spcAft>
                          <a:spcPts val="0"/>
                        </a:spcAft>
                      </a:pPr>
                      <a:r>
                        <a:rPr lang="es-CL" sz="1400">
                          <a:effectLst/>
                          <a:latin typeface="Calibri" panose="020F0502020204030204" pitchFamily="34" charset="0"/>
                          <a:ea typeface="Calibri" panose="020F0502020204030204" pitchFamily="34" charset="0"/>
                          <a:cs typeface="Times New Roman" panose="02020603050405020304" pitchFamily="18" charset="0"/>
                        </a:rPr>
                        <a:t>Colocar los guantes de nitrilo o látex, hasta los antebrazos para obtener el ajuste y que no se desplacen o se salgan. Para el personal que realice aseo, reemplazar con guantes de goma.</a:t>
                      </a:r>
                    </a:p>
                  </a:txBody>
                  <a:tcPr marL="60217" marR="60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L"/>
                    </a:p>
                  </a:txBody>
                  <a:tcPr/>
                </a:tc>
                <a:extLst>
                  <a:ext uri="{0D108BD9-81ED-4DB2-BD59-A6C34878D82A}">
                    <a16:rowId xmlns:a16="http://schemas.microsoft.com/office/drawing/2014/main" xmlns="" val="2299820947"/>
                  </a:ext>
                </a:extLst>
              </a:tr>
              <a:tr h="308057">
                <a:tc>
                  <a:txBody>
                    <a:bodyPr/>
                    <a:lstStyle/>
                    <a:p>
                      <a:pPr algn="just">
                        <a:lnSpc>
                          <a:spcPct val="107000"/>
                        </a:lnSpc>
                        <a:spcAft>
                          <a:spcPts val="0"/>
                        </a:spcAft>
                      </a:pPr>
                      <a:r>
                        <a:rPr lang="es-CL" sz="1400">
                          <a:effectLst/>
                          <a:latin typeface="Calibri" panose="020F0502020204030204" pitchFamily="34" charset="0"/>
                          <a:ea typeface="Calibri" panose="020F0502020204030204" pitchFamily="34" charset="0"/>
                          <a:cs typeface="Times New Roman" panose="02020603050405020304" pitchFamily="18" charset="0"/>
                        </a:rPr>
                        <a:t>Paso 8</a:t>
                      </a:r>
                    </a:p>
                  </a:txBody>
                  <a:tcPr marL="60217" marR="60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457200" algn="just">
                        <a:lnSpc>
                          <a:spcPct val="107000"/>
                        </a:lnSpc>
                        <a:spcAft>
                          <a:spcPts val="0"/>
                        </a:spcAft>
                      </a:pPr>
                      <a:r>
                        <a:rPr lang="es-CL" sz="1400" dirty="0">
                          <a:effectLst/>
                          <a:latin typeface="Calibri" panose="020F0502020204030204" pitchFamily="34" charset="0"/>
                          <a:ea typeface="Calibri" panose="020F0502020204030204" pitchFamily="34" charset="0"/>
                          <a:cs typeface="Times New Roman" panose="02020603050405020304" pitchFamily="18" charset="0"/>
                        </a:rPr>
                        <a:t>Colocar la pechera impermeable y desechable, anudándola a la cintura (solo si se prevé exposición a gran volumen de fluidos).</a:t>
                      </a:r>
                    </a:p>
                  </a:txBody>
                  <a:tcPr marL="60217" marR="602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L"/>
                    </a:p>
                  </a:txBody>
                  <a:tcPr/>
                </a:tc>
                <a:extLst>
                  <a:ext uri="{0D108BD9-81ED-4DB2-BD59-A6C34878D82A}">
                    <a16:rowId xmlns:a16="http://schemas.microsoft.com/office/drawing/2014/main" xmlns="" val="113982300"/>
                  </a:ext>
                </a:extLst>
              </a:tr>
            </a:tbl>
          </a:graphicData>
        </a:graphic>
      </p:graphicFrame>
    </p:spTree>
    <p:extLst>
      <p:ext uri="{BB962C8B-B14F-4D97-AF65-F5344CB8AC3E}">
        <p14:creationId xmlns:p14="http://schemas.microsoft.com/office/powerpoint/2010/main" val="2102329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xmlns="" id="{6C2C5EDC-ECD9-47A8-A91F-D1516C516881}"/>
              </a:ext>
            </a:extLst>
          </p:cNvPr>
          <p:cNvSpPr>
            <a:spLocks noGrp="1"/>
          </p:cNvSpPr>
          <p:nvPr>
            <p:ph type="title"/>
          </p:nvPr>
        </p:nvSpPr>
        <p:spPr/>
        <p:txBody>
          <a:bodyPr/>
          <a:lstStyle/>
          <a:p>
            <a:r>
              <a:rPr lang="es-CL" b="1" dirty="0"/>
              <a:t/>
            </a:r>
            <a:br>
              <a:rPr lang="es-CL" b="1" dirty="0"/>
            </a:br>
            <a:r>
              <a:rPr lang="es-CL" b="1" dirty="0"/>
              <a:t>CONTAGIO COVID-19</a:t>
            </a:r>
          </a:p>
        </p:txBody>
      </p:sp>
      <p:sp>
        <p:nvSpPr>
          <p:cNvPr id="5" name="Marcador de contenido 4">
            <a:extLst>
              <a:ext uri="{FF2B5EF4-FFF2-40B4-BE49-F238E27FC236}">
                <a16:creationId xmlns:a16="http://schemas.microsoft.com/office/drawing/2014/main" xmlns="" id="{A8A552A8-0A9F-4D92-9B78-161C1427DC84}"/>
              </a:ext>
            </a:extLst>
          </p:cNvPr>
          <p:cNvSpPr>
            <a:spLocks noGrp="1"/>
          </p:cNvSpPr>
          <p:nvPr>
            <p:ph idx="1"/>
          </p:nvPr>
        </p:nvSpPr>
        <p:spPr>
          <a:xfrm>
            <a:off x="407625" y="1577115"/>
            <a:ext cx="4705352" cy="4525962"/>
          </a:xfrm>
        </p:spPr>
        <p:txBody>
          <a:bodyPr/>
          <a:lstStyle/>
          <a:p>
            <a:r>
              <a:rPr lang="es-CL" dirty="0"/>
              <a:t>Esta comprobado que las vías de transmisión del SARS-CoV-2 son:</a:t>
            </a:r>
          </a:p>
          <a:p>
            <a:pPr lvl="1"/>
            <a:r>
              <a:rPr lang="es-CL" dirty="0"/>
              <a:t>Contacto</a:t>
            </a:r>
          </a:p>
          <a:p>
            <a:pPr lvl="1"/>
            <a:r>
              <a:rPr lang="es-CL" dirty="0"/>
              <a:t>Gotitas</a:t>
            </a:r>
          </a:p>
          <a:p>
            <a:r>
              <a:rPr lang="es-CL" dirty="0"/>
              <a:t>En el caso de participar en procedimientos generadores de aerosoles de alto riesgo se ha comprobado transmisión aérea.</a:t>
            </a:r>
          </a:p>
          <a:p>
            <a:pPr marL="457200" lvl="1" indent="0">
              <a:buNone/>
            </a:pPr>
            <a:endParaRPr lang="es-CL" dirty="0"/>
          </a:p>
        </p:txBody>
      </p:sp>
      <p:pic>
        <p:nvPicPr>
          <p:cNvPr id="6" name="Imagen 5">
            <a:extLst>
              <a:ext uri="{FF2B5EF4-FFF2-40B4-BE49-F238E27FC236}">
                <a16:creationId xmlns:a16="http://schemas.microsoft.com/office/drawing/2014/main" xmlns="" id="{94B49DE2-616A-4E56-BFAB-C07659F1DD37}"/>
              </a:ext>
            </a:extLst>
          </p:cNvPr>
          <p:cNvPicPr/>
          <p:nvPr/>
        </p:nvPicPr>
        <p:blipFill rotWithShape="1">
          <a:blip r:embed="rId2"/>
          <a:srcRect l="15022" t="23680" r="14283" b="5010"/>
          <a:stretch/>
        </p:blipFill>
        <p:spPr bwMode="auto">
          <a:xfrm>
            <a:off x="5354198" y="1410158"/>
            <a:ext cx="6643171" cy="52954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24851911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xmlns="" id="{63668424-6DAA-466A-BE00-89491E570DA2}"/>
              </a:ext>
            </a:extLst>
          </p:cNvPr>
          <p:cNvSpPr txBox="1">
            <a:spLocks noGrp="1"/>
          </p:cNvSpPr>
          <p:nvPr>
            <p:ph type="title"/>
          </p:nvPr>
        </p:nvSpPr>
        <p:spPr>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s-CL" sz="2800" dirty="0">
                <a:solidFill>
                  <a:schemeClr val="tx2">
                    <a:lumMod val="50000"/>
                  </a:schemeClr>
                </a:solidFill>
                <a:effectLst>
                  <a:outerShdw blurRad="38100" dist="38100" dir="2700000" algn="tl">
                    <a:srgbClr val="000000">
                      <a:alpha val="43137"/>
                    </a:srgbClr>
                  </a:outerShdw>
                </a:effectLst>
              </a:rPr>
              <a:t>Prueba de Ajuste para mascarilla N95 o equivalentes</a:t>
            </a:r>
            <a:br>
              <a:rPr lang="es-CL" sz="2800" dirty="0">
                <a:solidFill>
                  <a:schemeClr val="tx2">
                    <a:lumMod val="50000"/>
                  </a:schemeClr>
                </a:solidFill>
                <a:effectLst>
                  <a:outerShdw blurRad="38100" dist="38100" dir="2700000" algn="tl">
                    <a:srgbClr val="000000">
                      <a:alpha val="43137"/>
                    </a:srgbClr>
                  </a:outerShdw>
                </a:effectLst>
              </a:rPr>
            </a:br>
            <a:r>
              <a:rPr lang="es-CL" sz="2000" dirty="0">
                <a:solidFill>
                  <a:schemeClr val="tx2">
                    <a:lumMod val="50000"/>
                  </a:schemeClr>
                </a:solidFill>
                <a:effectLst>
                  <a:outerShdw blurRad="38100" dist="38100" dir="2700000" algn="tl">
                    <a:srgbClr val="000000">
                      <a:alpha val="43137"/>
                    </a:srgbClr>
                  </a:outerShdw>
                </a:effectLst>
              </a:rPr>
              <a:t>(previo a la atención)</a:t>
            </a:r>
            <a:endParaRPr lang="es-CL" sz="2800" dirty="0">
              <a:solidFill>
                <a:schemeClr val="tx2">
                  <a:lumMod val="50000"/>
                </a:schemeClr>
              </a:solidFill>
              <a:effectLst>
                <a:outerShdw blurRad="38100" dist="38100" dir="2700000" algn="tl">
                  <a:srgbClr val="000000">
                    <a:alpha val="43137"/>
                  </a:srgbClr>
                </a:outerShdw>
              </a:effectLst>
            </a:endParaRPr>
          </a:p>
        </p:txBody>
      </p:sp>
      <p:pic>
        <p:nvPicPr>
          <p:cNvPr id="6" name="Imagen 5">
            <a:extLst>
              <a:ext uri="{FF2B5EF4-FFF2-40B4-BE49-F238E27FC236}">
                <a16:creationId xmlns:a16="http://schemas.microsoft.com/office/drawing/2014/main" xmlns="" id="{46EE08CD-4450-4791-8734-C34710F8C0A3}"/>
              </a:ext>
            </a:extLst>
          </p:cNvPr>
          <p:cNvPicPr>
            <a:picLocks noChangeAspect="1"/>
          </p:cNvPicPr>
          <p:nvPr/>
        </p:nvPicPr>
        <p:blipFill rotWithShape="1">
          <a:blip r:embed="rId2"/>
          <a:srcRect l="3682" t="20620" r="9225" b="15659"/>
          <a:stretch/>
        </p:blipFill>
        <p:spPr>
          <a:xfrm>
            <a:off x="203201" y="1614010"/>
            <a:ext cx="4446970" cy="2440193"/>
          </a:xfrm>
          <a:prstGeom prst="rect">
            <a:avLst/>
          </a:prstGeom>
        </p:spPr>
      </p:pic>
      <p:pic>
        <p:nvPicPr>
          <p:cNvPr id="8" name="Imagen 7">
            <a:extLst>
              <a:ext uri="{FF2B5EF4-FFF2-40B4-BE49-F238E27FC236}">
                <a16:creationId xmlns:a16="http://schemas.microsoft.com/office/drawing/2014/main" xmlns="" id="{E9245940-2E31-436A-AC2E-DD6418ED87C8}"/>
              </a:ext>
            </a:extLst>
          </p:cNvPr>
          <p:cNvPicPr>
            <a:picLocks noChangeAspect="1"/>
          </p:cNvPicPr>
          <p:nvPr/>
        </p:nvPicPr>
        <p:blipFill rotWithShape="1">
          <a:blip r:embed="rId3"/>
          <a:srcRect t="20457" b="18209"/>
          <a:stretch/>
        </p:blipFill>
        <p:spPr>
          <a:xfrm>
            <a:off x="3173016" y="4372813"/>
            <a:ext cx="5331118" cy="2452342"/>
          </a:xfrm>
          <a:prstGeom prst="rect">
            <a:avLst/>
          </a:prstGeom>
        </p:spPr>
      </p:pic>
      <p:pic>
        <p:nvPicPr>
          <p:cNvPr id="10" name="Imagen 9">
            <a:extLst>
              <a:ext uri="{FF2B5EF4-FFF2-40B4-BE49-F238E27FC236}">
                <a16:creationId xmlns:a16="http://schemas.microsoft.com/office/drawing/2014/main" xmlns="" id="{AD1FB41F-EDA0-4092-BDFE-758B87953F6C}"/>
              </a:ext>
            </a:extLst>
          </p:cNvPr>
          <p:cNvPicPr>
            <a:picLocks noChangeAspect="1"/>
          </p:cNvPicPr>
          <p:nvPr/>
        </p:nvPicPr>
        <p:blipFill rotWithShape="1">
          <a:blip r:embed="rId4"/>
          <a:srcRect l="5161" t="17800" r="59435" b="14119"/>
          <a:stretch/>
        </p:blipFill>
        <p:spPr>
          <a:xfrm>
            <a:off x="9585109" y="829340"/>
            <a:ext cx="1931509" cy="2785730"/>
          </a:xfrm>
          <a:prstGeom prst="rect">
            <a:avLst/>
          </a:prstGeom>
        </p:spPr>
      </p:pic>
      <p:pic>
        <p:nvPicPr>
          <p:cNvPr id="12" name="Imagen 11">
            <a:extLst>
              <a:ext uri="{FF2B5EF4-FFF2-40B4-BE49-F238E27FC236}">
                <a16:creationId xmlns:a16="http://schemas.microsoft.com/office/drawing/2014/main" xmlns="" id="{711EC974-919A-41CF-A9CC-4A05C312058F}"/>
              </a:ext>
            </a:extLst>
          </p:cNvPr>
          <p:cNvPicPr>
            <a:picLocks noChangeAspect="1"/>
          </p:cNvPicPr>
          <p:nvPr/>
        </p:nvPicPr>
        <p:blipFill rotWithShape="1">
          <a:blip r:embed="rId4"/>
          <a:srcRect l="44122" t="22521" r="5104" b="26999"/>
          <a:stretch/>
        </p:blipFill>
        <p:spPr>
          <a:xfrm>
            <a:off x="9361373" y="3786624"/>
            <a:ext cx="2430585" cy="1812360"/>
          </a:xfrm>
          <a:prstGeom prst="rect">
            <a:avLst/>
          </a:prstGeom>
        </p:spPr>
      </p:pic>
      <p:cxnSp>
        <p:nvCxnSpPr>
          <p:cNvPr id="14" name="Conector recto 13">
            <a:extLst>
              <a:ext uri="{FF2B5EF4-FFF2-40B4-BE49-F238E27FC236}">
                <a16:creationId xmlns:a16="http://schemas.microsoft.com/office/drawing/2014/main" xmlns="" id="{5B689CAB-56B7-4B43-B5AA-80E07DA9630C}"/>
              </a:ext>
            </a:extLst>
          </p:cNvPr>
          <p:cNvCxnSpPr/>
          <p:nvPr/>
        </p:nvCxnSpPr>
        <p:spPr>
          <a:xfrm>
            <a:off x="8513224" y="723900"/>
            <a:ext cx="0" cy="597549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53211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xmlns="" id="{7D576438-C5DB-42CA-A816-B7F5C3977FBA}"/>
              </a:ext>
            </a:extLst>
          </p:cNvPr>
          <p:cNvSpPr txBox="1">
            <a:spLocks noGrp="1"/>
          </p:cNvSpPr>
          <p:nvPr>
            <p:ph type="title"/>
          </p:nvPr>
        </p:nvSpPr>
        <p:spPr>
          <a:xfrm>
            <a:off x="203200" y="905239"/>
            <a:ext cx="10886017" cy="1143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s-CL" sz="2800" dirty="0">
                <a:solidFill>
                  <a:schemeClr val="tx2">
                    <a:lumMod val="50000"/>
                  </a:schemeClr>
                </a:solidFill>
                <a:effectLst>
                  <a:outerShdw blurRad="38100" dist="38100" dir="2700000" algn="tl">
                    <a:srgbClr val="000000">
                      <a:alpha val="43137"/>
                    </a:srgbClr>
                  </a:outerShdw>
                </a:effectLst>
              </a:rPr>
              <a:t>Secuencia de colocación de EPP en la Atención de casos sospechosos o confirmados COVID-19</a:t>
            </a:r>
          </a:p>
        </p:txBody>
      </p:sp>
      <p:pic>
        <p:nvPicPr>
          <p:cNvPr id="12" name="Imagen 11">
            <a:extLst>
              <a:ext uri="{FF2B5EF4-FFF2-40B4-BE49-F238E27FC236}">
                <a16:creationId xmlns:a16="http://schemas.microsoft.com/office/drawing/2014/main" xmlns="" id="{97ED05EA-0C9E-4571-A441-658DFCAAB0FB}"/>
              </a:ext>
            </a:extLst>
          </p:cNvPr>
          <p:cNvPicPr>
            <a:picLocks noChangeAspect="1"/>
          </p:cNvPicPr>
          <p:nvPr/>
        </p:nvPicPr>
        <p:blipFill rotWithShape="1">
          <a:blip r:embed="rId2"/>
          <a:srcRect t="9698"/>
          <a:stretch/>
        </p:blipFill>
        <p:spPr>
          <a:xfrm>
            <a:off x="1996595" y="2599082"/>
            <a:ext cx="8198809" cy="3987211"/>
          </a:xfrm>
          <a:prstGeom prst="rect">
            <a:avLst/>
          </a:prstGeom>
        </p:spPr>
      </p:pic>
      <p:sp>
        <p:nvSpPr>
          <p:cNvPr id="5" name="Título 1">
            <a:extLst>
              <a:ext uri="{FF2B5EF4-FFF2-40B4-BE49-F238E27FC236}">
                <a16:creationId xmlns:a16="http://schemas.microsoft.com/office/drawing/2014/main" xmlns="" id="{E74C5047-02CE-45BF-A4C3-A107890EAF59}"/>
              </a:ext>
            </a:extLst>
          </p:cNvPr>
          <p:cNvSpPr txBox="1">
            <a:spLocks/>
          </p:cNvSpPr>
          <p:nvPr/>
        </p:nvSpPr>
        <p:spPr bwMode="auto">
          <a:xfrm>
            <a:off x="203200" y="152400"/>
            <a:ext cx="10885488" cy="49759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2400" kern="1200">
                <a:solidFill>
                  <a:srgbClr val="006CB7"/>
                </a:solidFill>
                <a:latin typeface="Verdana"/>
                <a:ea typeface="ヒラギノ角ゴ Pro W3" charset="-128"/>
                <a:cs typeface="Verdana"/>
              </a:defRPr>
            </a:lvl1pPr>
            <a:lvl2pPr algn="l" defTabSz="457200"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eaLnBrk="1" fontAlgn="base" hangingPunct="1">
              <a:spcBef>
                <a:spcPct val="0"/>
              </a:spcBef>
              <a:spcAft>
                <a:spcPct val="0"/>
              </a:spcAft>
              <a:defRPr sz="2400">
                <a:solidFill>
                  <a:srgbClr val="006CB7"/>
                </a:solidFill>
                <a:latin typeface="Verdana" charset="0"/>
                <a:ea typeface="ヒラギノ角ゴ Pro W3" charset="-128"/>
              </a:defRPr>
            </a:lvl6pPr>
            <a:lvl7pPr marL="914400" algn="l" defTabSz="457200" rtl="0" eaLnBrk="1" fontAlgn="base" hangingPunct="1">
              <a:spcBef>
                <a:spcPct val="0"/>
              </a:spcBef>
              <a:spcAft>
                <a:spcPct val="0"/>
              </a:spcAft>
              <a:defRPr sz="2400">
                <a:solidFill>
                  <a:srgbClr val="006CB7"/>
                </a:solidFill>
                <a:latin typeface="Verdana" charset="0"/>
                <a:ea typeface="ヒラギノ角ゴ Pro W3" charset="-128"/>
              </a:defRPr>
            </a:lvl7pPr>
            <a:lvl8pPr marL="1371600" algn="l" defTabSz="457200" rtl="0" eaLnBrk="1" fontAlgn="base" hangingPunct="1">
              <a:spcBef>
                <a:spcPct val="0"/>
              </a:spcBef>
              <a:spcAft>
                <a:spcPct val="0"/>
              </a:spcAft>
              <a:defRPr sz="2400">
                <a:solidFill>
                  <a:srgbClr val="006CB7"/>
                </a:solidFill>
                <a:latin typeface="Verdana" charset="0"/>
                <a:ea typeface="ヒラギノ角ゴ Pro W3" charset="-128"/>
              </a:defRPr>
            </a:lvl8pPr>
            <a:lvl9pPr marL="1828800" algn="l" defTabSz="457200" rtl="0" eaLnBrk="1" fontAlgn="base" hangingPunct="1">
              <a:spcBef>
                <a:spcPct val="0"/>
              </a:spcBef>
              <a:spcAft>
                <a:spcPct val="0"/>
              </a:spcAft>
              <a:defRPr sz="2400">
                <a:solidFill>
                  <a:srgbClr val="006CB7"/>
                </a:solidFill>
                <a:latin typeface="Verdana" charset="0"/>
                <a:ea typeface="ヒラギノ角ゴ Pro W3" charset="-128"/>
              </a:defRPr>
            </a:lvl9pPr>
          </a:lstStyle>
          <a:p>
            <a:r>
              <a:rPr lang="es-CL" b="1" dirty="0"/>
              <a:t>EN RESUMEN…</a:t>
            </a:r>
          </a:p>
        </p:txBody>
      </p:sp>
    </p:spTree>
    <p:extLst>
      <p:ext uri="{BB962C8B-B14F-4D97-AF65-F5344CB8AC3E}">
        <p14:creationId xmlns:p14="http://schemas.microsoft.com/office/powerpoint/2010/main" val="3683952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8">
            <a:extLst>
              <a:ext uri="{FF2B5EF4-FFF2-40B4-BE49-F238E27FC236}">
                <a16:creationId xmlns:a16="http://schemas.microsoft.com/office/drawing/2014/main" xmlns="" id="{E1D77BA6-6E31-4F47-AC0E-1E6E88006860}"/>
              </a:ext>
            </a:extLst>
          </p:cNvPr>
          <p:cNvSpPr>
            <a:spLocks noGrp="1"/>
          </p:cNvSpPr>
          <p:nvPr>
            <p:ph type="title"/>
          </p:nvPr>
        </p:nvSpPr>
        <p:spPr>
          <a:xfrm>
            <a:off x="214216" y="22613"/>
            <a:ext cx="10885488" cy="563696"/>
          </a:xfrm>
        </p:spPr>
        <p:txBody>
          <a:bodyPr/>
          <a:lstStyle/>
          <a:p>
            <a:pPr algn="ctr"/>
            <a:r>
              <a:rPr lang="es-CL" sz="3200" b="1" dirty="0">
                <a:latin typeface="Calibri" panose="020F0502020204030204" pitchFamily="34" charset="0"/>
                <a:ea typeface="Calibri" panose="020F0502020204030204" pitchFamily="34" charset="0"/>
                <a:cs typeface="Times New Roman" panose="02020603050405020304" pitchFamily="18" charset="0"/>
              </a:rPr>
              <a:t>SECUENCIA DE RETIRO DE EPP</a:t>
            </a:r>
            <a:endParaRPr lang="es-CL" sz="3200" dirty="0"/>
          </a:p>
        </p:txBody>
      </p:sp>
      <p:graphicFrame>
        <p:nvGraphicFramePr>
          <p:cNvPr id="4" name="Tabla 3">
            <a:extLst>
              <a:ext uri="{FF2B5EF4-FFF2-40B4-BE49-F238E27FC236}">
                <a16:creationId xmlns:a16="http://schemas.microsoft.com/office/drawing/2014/main" xmlns="" id="{E135F5E9-EB30-41BE-BEA0-7FFE6D946600}"/>
              </a:ext>
            </a:extLst>
          </p:cNvPr>
          <p:cNvGraphicFramePr>
            <a:graphicFrameLocks noGrp="1"/>
          </p:cNvGraphicFramePr>
          <p:nvPr>
            <p:extLst>
              <p:ext uri="{D42A27DB-BD31-4B8C-83A1-F6EECF244321}">
                <p14:modId xmlns:p14="http://schemas.microsoft.com/office/powerpoint/2010/main" val="3533853650"/>
              </p:ext>
            </p:extLst>
          </p:nvPr>
        </p:nvGraphicFramePr>
        <p:xfrm>
          <a:off x="661013" y="506776"/>
          <a:ext cx="11391439" cy="6171476"/>
        </p:xfrm>
        <a:graphic>
          <a:graphicData uri="http://schemas.openxmlformats.org/drawingml/2006/table">
            <a:tbl>
              <a:tblPr firstRow="1" firstCol="1" bandRow="1"/>
              <a:tblGrid>
                <a:gridCol w="692004">
                  <a:extLst>
                    <a:ext uri="{9D8B030D-6E8A-4147-A177-3AD203B41FA5}">
                      <a16:colId xmlns:a16="http://schemas.microsoft.com/office/drawing/2014/main" xmlns="" val="4199617851"/>
                    </a:ext>
                  </a:extLst>
                </a:gridCol>
                <a:gridCol w="10699435">
                  <a:extLst>
                    <a:ext uri="{9D8B030D-6E8A-4147-A177-3AD203B41FA5}">
                      <a16:colId xmlns:a16="http://schemas.microsoft.com/office/drawing/2014/main" xmlns="" val="3496309533"/>
                    </a:ext>
                  </a:extLst>
                </a:gridCol>
              </a:tblGrid>
              <a:tr h="1123699">
                <a:tc>
                  <a:txBody>
                    <a:bodyPr/>
                    <a:lstStyle/>
                    <a:p>
                      <a:pPr algn="just">
                        <a:lnSpc>
                          <a:spcPct val="107000"/>
                        </a:lnSpc>
                        <a:spcAft>
                          <a:spcPts val="0"/>
                        </a:spcAft>
                      </a:pPr>
                      <a:r>
                        <a:rPr lang="es-CL" sz="1400">
                          <a:effectLst/>
                          <a:latin typeface="Calibri" panose="020F0502020204030204" pitchFamily="34" charset="0"/>
                          <a:ea typeface="Calibri" panose="020F0502020204030204" pitchFamily="34" charset="0"/>
                          <a:cs typeface="Times New Roman" panose="02020603050405020304" pitchFamily="18" charset="0"/>
                        </a:rPr>
                        <a:t>Paso 1</a:t>
                      </a:r>
                    </a:p>
                  </a:txBody>
                  <a:tcPr marL="58704" marR="58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CL" sz="1400" dirty="0">
                          <a:effectLst/>
                          <a:latin typeface="Calibri" panose="020F0502020204030204" pitchFamily="34" charset="0"/>
                          <a:ea typeface="Calibri" panose="020F0502020204030204" pitchFamily="34" charset="0"/>
                          <a:cs typeface="Times New Roman" panose="02020603050405020304" pitchFamily="18" charset="0"/>
                        </a:rPr>
                        <a:t>Retirar la pechera (si se ha colocado)</a:t>
                      </a:r>
                    </a:p>
                    <a:p>
                      <a:pPr marL="342900" lvl="0" indent="-342900" algn="just">
                        <a:lnSpc>
                          <a:spcPct val="107000"/>
                        </a:lnSpc>
                        <a:spcAft>
                          <a:spcPts val="0"/>
                        </a:spcAft>
                        <a:buFont typeface="+mj-lt"/>
                        <a:buAutoNum type="arabicPeriod"/>
                      </a:pPr>
                      <a:r>
                        <a:rPr lang="es-CL" sz="1400" dirty="0">
                          <a:effectLst/>
                          <a:latin typeface="Calibri" panose="020F0502020204030204" pitchFamily="34" charset="0"/>
                          <a:ea typeface="Calibri" panose="020F0502020204030204" pitchFamily="34" charset="0"/>
                          <a:cs typeface="Times New Roman" panose="02020603050405020304" pitchFamily="18" charset="0"/>
                        </a:rPr>
                        <a:t>Tomar la pechera a la altura de la cintura desde la cara que mira hacia el exterior y traccionarla en forma firme y controlada hacia el frente hasta que se rompan los lazos y suéltelos libremente.</a:t>
                      </a:r>
                    </a:p>
                    <a:p>
                      <a:pPr marL="342900" lvl="0" indent="-342900" algn="just">
                        <a:lnSpc>
                          <a:spcPct val="107000"/>
                        </a:lnSpc>
                        <a:spcAft>
                          <a:spcPts val="0"/>
                        </a:spcAft>
                        <a:buFont typeface="+mj-lt"/>
                        <a:buAutoNum type="arabicPeriod"/>
                      </a:pPr>
                      <a:r>
                        <a:rPr lang="es-CL" sz="1400" dirty="0">
                          <a:effectLst/>
                          <a:latin typeface="Calibri" panose="020F0502020204030204" pitchFamily="34" charset="0"/>
                          <a:ea typeface="Calibri" panose="020F0502020204030204" pitchFamily="34" charset="0"/>
                          <a:cs typeface="Times New Roman" panose="02020603050405020304" pitchFamily="18" charset="0"/>
                        </a:rPr>
                        <a:t>Repetir la maniobra anterior desde la parte superior (altura esternoclavicular) hacia adelante, hasta romper los lazos del cuello.</a:t>
                      </a:r>
                    </a:p>
                    <a:p>
                      <a:pPr marL="342900" lvl="0" indent="-342900" algn="just">
                        <a:lnSpc>
                          <a:spcPct val="107000"/>
                        </a:lnSpc>
                        <a:spcAft>
                          <a:spcPts val="0"/>
                        </a:spcAft>
                        <a:buFont typeface="+mj-lt"/>
                        <a:buAutoNum type="arabicPeriod"/>
                      </a:pPr>
                      <a:r>
                        <a:rPr lang="es-CL" sz="1400" dirty="0">
                          <a:effectLst/>
                          <a:latin typeface="Calibri" panose="020F0502020204030204" pitchFamily="34" charset="0"/>
                          <a:ea typeface="Calibri" panose="020F0502020204030204" pitchFamily="34" charset="0"/>
                          <a:cs typeface="Times New Roman" panose="02020603050405020304" pitchFamily="18" charset="0"/>
                        </a:rPr>
                        <a:t>Desechar en el contenedor de residuos.</a:t>
                      </a:r>
                    </a:p>
                  </a:txBody>
                  <a:tcPr marL="58704" marR="58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52666467"/>
                  </a:ext>
                </a:extLst>
              </a:tr>
              <a:tr h="486220">
                <a:tc>
                  <a:txBody>
                    <a:bodyPr/>
                    <a:lstStyle/>
                    <a:p>
                      <a:pPr algn="just">
                        <a:lnSpc>
                          <a:spcPct val="107000"/>
                        </a:lnSpc>
                        <a:spcAft>
                          <a:spcPts val="0"/>
                        </a:spcAft>
                      </a:pPr>
                      <a:r>
                        <a:rPr lang="es-CL" sz="1400">
                          <a:effectLst/>
                          <a:latin typeface="Calibri" panose="020F0502020204030204" pitchFamily="34" charset="0"/>
                          <a:ea typeface="Calibri" panose="020F0502020204030204" pitchFamily="34" charset="0"/>
                          <a:cs typeface="Times New Roman" panose="02020603050405020304" pitchFamily="18" charset="0"/>
                        </a:rPr>
                        <a:t>Paso 2</a:t>
                      </a:r>
                    </a:p>
                  </a:txBody>
                  <a:tcPr marL="58704" marR="58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07000"/>
                        </a:lnSpc>
                        <a:spcAft>
                          <a:spcPts val="0"/>
                        </a:spcAft>
                        <a:buFont typeface="Symbol" panose="05050102010706020507" pitchFamily="18" charset="2"/>
                        <a:buChar char=""/>
                      </a:pPr>
                      <a:r>
                        <a:rPr lang="es-CL" sz="1400" dirty="0">
                          <a:effectLst/>
                          <a:latin typeface="Calibri" panose="020F0502020204030204" pitchFamily="34" charset="0"/>
                          <a:ea typeface="Calibri" panose="020F0502020204030204" pitchFamily="34" charset="0"/>
                          <a:cs typeface="Times New Roman" panose="02020603050405020304" pitchFamily="18" charset="0"/>
                        </a:rPr>
                        <a:t>Retirar guantes y desecharlos</a:t>
                      </a:r>
                    </a:p>
                    <a:p>
                      <a:pPr marL="342900" lvl="0" indent="-342900" algn="just">
                        <a:lnSpc>
                          <a:spcPct val="107000"/>
                        </a:lnSpc>
                        <a:spcAft>
                          <a:spcPts val="0"/>
                        </a:spcAft>
                        <a:buFont typeface="Symbol" panose="05050102010706020507" pitchFamily="18" charset="2"/>
                        <a:buChar char=""/>
                      </a:pPr>
                      <a:r>
                        <a:rPr lang="es-CL" sz="1400" dirty="0">
                          <a:effectLst/>
                          <a:latin typeface="Calibri" panose="020F0502020204030204" pitchFamily="34" charset="0"/>
                          <a:ea typeface="Calibri" panose="020F0502020204030204" pitchFamily="34" charset="0"/>
                          <a:cs typeface="Times New Roman" panose="02020603050405020304" pitchFamily="18" charset="0"/>
                        </a:rPr>
                        <a:t>Desechar en el contenedor de residuos.</a:t>
                      </a:r>
                    </a:p>
                  </a:txBody>
                  <a:tcPr marL="58704" marR="58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39504669"/>
                  </a:ext>
                </a:extLst>
              </a:tr>
              <a:tr h="1803935">
                <a:tc>
                  <a:txBody>
                    <a:bodyPr/>
                    <a:lstStyle/>
                    <a:p>
                      <a:pPr algn="just">
                        <a:lnSpc>
                          <a:spcPct val="107000"/>
                        </a:lnSpc>
                        <a:spcAft>
                          <a:spcPts val="0"/>
                        </a:spcAft>
                      </a:pPr>
                      <a:r>
                        <a:rPr lang="es-CL" sz="1400">
                          <a:effectLst/>
                          <a:latin typeface="Calibri" panose="020F0502020204030204" pitchFamily="34" charset="0"/>
                          <a:ea typeface="Calibri" panose="020F0502020204030204" pitchFamily="34" charset="0"/>
                          <a:cs typeface="Times New Roman" panose="02020603050405020304" pitchFamily="18" charset="0"/>
                        </a:rPr>
                        <a:t>Paso 3</a:t>
                      </a:r>
                    </a:p>
                  </a:txBody>
                  <a:tcPr marL="58704" marR="58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CL" sz="1400" dirty="0">
                          <a:effectLst/>
                          <a:latin typeface="Calibri" panose="020F0502020204030204" pitchFamily="34" charset="0"/>
                          <a:ea typeface="Calibri" panose="020F0502020204030204" pitchFamily="34" charset="0"/>
                          <a:cs typeface="Times New Roman" panose="02020603050405020304" pitchFamily="18" charset="0"/>
                        </a:rPr>
                        <a:t>Retirar bata/delantal:</a:t>
                      </a:r>
                    </a:p>
                    <a:p>
                      <a:pPr marL="342900" lvl="0" indent="-342900" algn="just">
                        <a:lnSpc>
                          <a:spcPct val="107000"/>
                        </a:lnSpc>
                        <a:spcAft>
                          <a:spcPts val="0"/>
                        </a:spcAft>
                        <a:buFont typeface="+mj-lt"/>
                        <a:buAutoNum type="arabicPeriod"/>
                      </a:pPr>
                      <a:r>
                        <a:rPr lang="es-CL" sz="1400" dirty="0">
                          <a:effectLst/>
                          <a:latin typeface="Calibri" panose="020F0502020204030204" pitchFamily="34" charset="0"/>
                          <a:ea typeface="Calibri" panose="020F0502020204030204" pitchFamily="34" charset="0"/>
                          <a:cs typeface="Times New Roman" panose="02020603050405020304" pitchFamily="18" charset="0"/>
                        </a:rPr>
                        <a:t>Tomar el delantal/bata a la altura de la cintura desde la cara que mira hacia el exterior y traccionarlo en forma firme y controlada hacia el frente que se rompan los lazos y suéltenlos libremente.</a:t>
                      </a:r>
                    </a:p>
                    <a:p>
                      <a:pPr marL="342900" lvl="0" indent="-342900" algn="just">
                        <a:lnSpc>
                          <a:spcPct val="107000"/>
                        </a:lnSpc>
                        <a:spcAft>
                          <a:spcPts val="0"/>
                        </a:spcAft>
                        <a:buFont typeface="+mj-lt"/>
                        <a:buAutoNum type="arabicPeriod"/>
                      </a:pPr>
                      <a:r>
                        <a:rPr lang="es-CL" sz="1400" dirty="0">
                          <a:effectLst/>
                          <a:latin typeface="Calibri" panose="020F0502020204030204" pitchFamily="34" charset="0"/>
                          <a:ea typeface="Calibri" panose="020F0502020204030204" pitchFamily="34" charset="0"/>
                          <a:cs typeface="Times New Roman" panose="02020603050405020304" pitchFamily="18" charset="0"/>
                        </a:rPr>
                        <a:t>Traccionar el delantal/bata desde la cintura hacia el frente hasta que de rompan los lazos de la cintura.</a:t>
                      </a:r>
                    </a:p>
                    <a:p>
                      <a:pPr marL="342900" lvl="0" indent="-342900" algn="just">
                        <a:lnSpc>
                          <a:spcPct val="107000"/>
                        </a:lnSpc>
                        <a:spcAft>
                          <a:spcPts val="0"/>
                        </a:spcAft>
                        <a:buFont typeface="+mj-lt"/>
                        <a:buAutoNum type="arabicPeriod"/>
                      </a:pPr>
                      <a:r>
                        <a:rPr lang="es-CL" sz="1400" dirty="0">
                          <a:effectLst/>
                          <a:latin typeface="Calibri" panose="020F0502020204030204" pitchFamily="34" charset="0"/>
                          <a:ea typeface="Calibri" panose="020F0502020204030204" pitchFamily="34" charset="0"/>
                          <a:cs typeface="Times New Roman" panose="02020603050405020304" pitchFamily="18" charset="0"/>
                        </a:rPr>
                        <a:t>Repetir la maniobra anterior desde la parte superior (altura esternoclavicular) hacia adelante, hasta romper los lazos del cuello, tomar el delantal alejado del cuerpo por su cara externa enrollándolo de modo de siempre quedar enfrentando la cara interna (que estaba en contacto con el cuerpo)</a:t>
                      </a:r>
                    </a:p>
                    <a:p>
                      <a:pPr marL="342900" lvl="0" indent="-342900" algn="just">
                        <a:lnSpc>
                          <a:spcPct val="107000"/>
                        </a:lnSpc>
                        <a:spcAft>
                          <a:spcPts val="0"/>
                        </a:spcAft>
                        <a:buFont typeface="+mj-lt"/>
                        <a:buAutoNum type="arabicPeriod"/>
                      </a:pPr>
                      <a:r>
                        <a:rPr lang="es-CL" sz="1400" dirty="0">
                          <a:effectLst/>
                          <a:latin typeface="Calibri" panose="020F0502020204030204" pitchFamily="34" charset="0"/>
                          <a:ea typeface="Calibri" panose="020F0502020204030204" pitchFamily="34" charset="0"/>
                          <a:cs typeface="Times New Roman" panose="02020603050405020304" pitchFamily="18" charset="0"/>
                        </a:rPr>
                        <a:t>Desechar en el contenedor de residuos.</a:t>
                      </a:r>
                    </a:p>
                  </a:txBody>
                  <a:tcPr marL="58704" marR="58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03414086"/>
                  </a:ext>
                </a:extLst>
              </a:tr>
              <a:tr h="237572">
                <a:tc>
                  <a:txBody>
                    <a:bodyPr/>
                    <a:lstStyle/>
                    <a:p>
                      <a:pPr algn="just">
                        <a:lnSpc>
                          <a:spcPct val="107000"/>
                        </a:lnSpc>
                        <a:spcAft>
                          <a:spcPts val="0"/>
                        </a:spcAft>
                      </a:pPr>
                      <a:r>
                        <a:rPr lang="es-CL" sz="1400">
                          <a:effectLst/>
                          <a:latin typeface="Calibri" panose="020F0502020204030204" pitchFamily="34" charset="0"/>
                          <a:ea typeface="Calibri" panose="020F0502020204030204" pitchFamily="34" charset="0"/>
                          <a:cs typeface="Times New Roman" panose="02020603050405020304" pitchFamily="18" charset="0"/>
                        </a:rPr>
                        <a:t>Paso 4</a:t>
                      </a:r>
                    </a:p>
                  </a:txBody>
                  <a:tcPr marL="58704" marR="58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CL" sz="1400">
                          <a:effectLst/>
                          <a:latin typeface="Calibri" panose="020F0502020204030204" pitchFamily="34" charset="0"/>
                          <a:ea typeface="Calibri" panose="020F0502020204030204" pitchFamily="34" charset="0"/>
                          <a:cs typeface="Times New Roman" panose="02020603050405020304" pitchFamily="18" charset="0"/>
                        </a:rPr>
                        <a:t>Realizar higiene de manos con solución de alcohol o con agua y jabón</a:t>
                      </a:r>
                    </a:p>
                  </a:txBody>
                  <a:tcPr marL="58704" marR="58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96358128"/>
                  </a:ext>
                </a:extLst>
              </a:tr>
              <a:tr h="1123699">
                <a:tc>
                  <a:txBody>
                    <a:bodyPr/>
                    <a:lstStyle/>
                    <a:p>
                      <a:pPr algn="just">
                        <a:lnSpc>
                          <a:spcPct val="107000"/>
                        </a:lnSpc>
                        <a:spcAft>
                          <a:spcPts val="0"/>
                        </a:spcAft>
                      </a:pPr>
                      <a:r>
                        <a:rPr lang="es-CL" sz="1400" dirty="0">
                          <a:effectLst/>
                          <a:latin typeface="Calibri" panose="020F0502020204030204" pitchFamily="34" charset="0"/>
                          <a:ea typeface="Calibri" panose="020F0502020204030204" pitchFamily="34" charset="0"/>
                          <a:cs typeface="Times New Roman" panose="02020603050405020304" pitchFamily="18" charset="0"/>
                        </a:rPr>
                        <a:t>Paso 5</a:t>
                      </a:r>
                    </a:p>
                  </a:txBody>
                  <a:tcPr marL="58704" marR="58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CL" sz="1400">
                          <a:effectLst/>
                          <a:latin typeface="Calibri" panose="020F0502020204030204" pitchFamily="34" charset="0"/>
                          <a:ea typeface="Calibri" panose="020F0502020204030204" pitchFamily="34" charset="0"/>
                          <a:cs typeface="Times New Roman" panose="02020603050405020304" pitchFamily="18" charset="0"/>
                        </a:rPr>
                        <a:t>Retirar antiparras con fijación elástica o amarras o escudo facial</a:t>
                      </a:r>
                    </a:p>
                    <a:p>
                      <a:pPr marL="342900" lvl="0" indent="-342900" algn="just">
                        <a:lnSpc>
                          <a:spcPct val="107000"/>
                        </a:lnSpc>
                        <a:spcAft>
                          <a:spcPts val="0"/>
                        </a:spcAft>
                        <a:buFont typeface="+mj-lt"/>
                        <a:buAutoNum type="arabicPeriod"/>
                      </a:pPr>
                      <a:r>
                        <a:rPr lang="es-CL" sz="1400">
                          <a:effectLst/>
                          <a:latin typeface="Calibri" panose="020F0502020204030204" pitchFamily="34" charset="0"/>
                          <a:ea typeface="Calibri" panose="020F0502020204030204" pitchFamily="34" charset="0"/>
                          <a:cs typeface="Times New Roman" panose="02020603050405020304" pitchFamily="18" charset="0"/>
                        </a:rPr>
                        <a:t>Con una mano, tomar la fijación del escudo o antiparras en la región posterior de la cabeza y traccionar, alejándola hacia atrás.</a:t>
                      </a:r>
                    </a:p>
                    <a:p>
                      <a:pPr marL="342900" lvl="0" indent="-342900" algn="just">
                        <a:lnSpc>
                          <a:spcPct val="107000"/>
                        </a:lnSpc>
                        <a:spcAft>
                          <a:spcPts val="0"/>
                        </a:spcAft>
                        <a:buFont typeface="+mj-lt"/>
                        <a:buAutoNum type="arabicPeriod"/>
                      </a:pPr>
                      <a:r>
                        <a:rPr lang="es-CL" sz="1400">
                          <a:effectLst/>
                          <a:latin typeface="Calibri" panose="020F0502020204030204" pitchFamily="34" charset="0"/>
                          <a:ea typeface="Calibri" panose="020F0502020204030204" pitchFamily="34" charset="0"/>
                          <a:cs typeface="Times New Roman" panose="02020603050405020304" pitchFamily="18" charset="0"/>
                        </a:rPr>
                        <a:t>Mantener la tracción, desplazar la fijación por sobre la cabeza, con tensión suficiente para evitar tocar la cara y la mascarilla hasta sacarla. Durante el retiro de las antiparras mantenga sus ojos cerrados.</a:t>
                      </a:r>
                    </a:p>
                    <a:p>
                      <a:pPr marL="342900" lvl="0" indent="-342900" algn="just">
                        <a:lnSpc>
                          <a:spcPct val="107000"/>
                        </a:lnSpc>
                        <a:spcAft>
                          <a:spcPts val="0"/>
                        </a:spcAft>
                        <a:buFont typeface="+mj-lt"/>
                        <a:buAutoNum type="arabicPeriod"/>
                      </a:pPr>
                      <a:r>
                        <a:rPr lang="es-CL" sz="1400">
                          <a:effectLst/>
                          <a:latin typeface="Calibri" panose="020F0502020204030204" pitchFamily="34" charset="0"/>
                          <a:ea typeface="Calibri" panose="020F0502020204030204" pitchFamily="34" charset="0"/>
                          <a:cs typeface="Times New Roman" panose="02020603050405020304" pitchFamily="18" charset="0"/>
                        </a:rPr>
                        <a:t>Desechar en contenedor de residuos o en receptáculos designado para limpiar y desinfectar en caso de equipos reutilizables</a:t>
                      </a:r>
                    </a:p>
                  </a:txBody>
                  <a:tcPr marL="58704" marR="58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78905386"/>
                  </a:ext>
                </a:extLst>
              </a:tr>
              <a:tr h="1123699">
                <a:tc>
                  <a:txBody>
                    <a:bodyPr/>
                    <a:lstStyle/>
                    <a:p>
                      <a:pPr algn="just">
                        <a:lnSpc>
                          <a:spcPct val="107000"/>
                        </a:lnSpc>
                        <a:spcAft>
                          <a:spcPts val="0"/>
                        </a:spcAft>
                      </a:pPr>
                      <a:r>
                        <a:rPr lang="es-CL" sz="1400">
                          <a:effectLst/>
                          <a:latin typeface="Calibri" panose="020F0502020204030204" pitchFamily="34" charset="0"/>
                          <a:ea typeface="Calibri" panose="020F0502020204030204" pitchFamily="34" charset="0"/>
                          <a:cs typeface="Times New Roman" panose="02020603050405020304" pitchFamily="18" charset="0"/>
                        </a:rPr>
                        <a:t>Paso 6</a:t>
                      </a:r>
                    </a:p>
                  </a:txBody>
                  <a:tcPr marL="58704" marR="58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lnSpc>
                          <a:spcPct val="107000"/>
                        </a:lnSpc>
                        <a:spcAft>
                          <a:spcPts val="0"/>
                        </a:spcAft>
                      </a:pPr>
                      <a:r>
                        <a:rPr lang="es-CL" sz="1400">
                          <a:effectLst/>
                          <a:latin typeface="Calibri" panose="020F0502020204030204" pitchFamily="34" charset="0"/>
                          <a:ea typeface="Calibri" panose="020F0502020204030204" pitchFamily="34" charset="0"/>
                          <a:cs typeface="Times New Roman" panose="02020603050405020304" pitchFamily="18" charset="0"/>
                        </a:rPr>
                        <a:t>Retirar la mascarilla o el respirador</a:t>
                      </a:r>
                    </a:p>
                    <a:p>
                      <a:pPr marL="342900" lvl="0" indent="-342900" algn="just">
                        <a:lnSpc>
                          <a:spcPct val="107000"/>
                        </a:lnSpc>
                        <a:spcAft>
                          <a:spcPts val="0"/>
                        </a:spcAft>
                        <a:buFont typeface="+mj-lt"/>
                        <a:buAutoNum type="arabicPeriod"/>
                      </a:pPr>
                      <a:r>
                        <a:rPr lang="es-CL" sz="1400">
                          <a:effectLst/>
                          <a:latin typeface="Calibri" panose="020F0502020204030204" pitchFamily="34" charset="0"/>
                          <a:ea typeface="Calibri" panose="020F0502020204030204" pitchFamily="34" charset="0"/>
                          <a:cs typeface="Times New Roman" panose="02020603050405020304" pitchFamily="18" charset="0"/>
                        </a:rPr>
                        <a:t>Con una mano, tomar la fijación de la mascarilla en la región posterior de la cabeza y traccionar, alejándola hacia atrás.</a:t>
                      </a:r>
                    </a:p>
                    <a:p>
                      <a:pPr marL="342900" lvl="0" indent="-342900" algn="just">
                        <a:lnSpc>
                          <a:spcPct val="107000"/>
                        </a:lnSpc>
                        <a:spcAft>
                          <a:spcPts val="0"/>
                        </a:spcAft>
                        <a:buFont typeface="+mj-lt"/>
                        <a:buAutoNum type="arabicPeriod"/>
                      </a:pPr>
                      <a:r>
                        <a:rPr lang="es-CL" sz="1400">
                          <a:effectLst/>
                          <a:latin typeface="Calibri" panose="020F0502020204030204" pitchFamily="34" charset="0"/>
                          <a:ea typeface="Calibri" panose="020F0502020204030204" pitchFamily="34" charset="0"/>
                          <a:cs typeface="Times New Roman" panose="02020603050405020304" pitchFamily="18" charset="0"/>
                        </a:rPr>
                        <a:t>Mantener esta tracción, desplazarla haciendo un arco por sobre el nivel de la cabeza, asegurando mantener la tensión suficiente para evitar tocar la cara hasta sacarla hacia el frente.</a:t>
                      </a:r>
                    </a:p>
                    <a:p>
                      <a:pPr marL="342900" lvl="0" indent="-342900" algn="just">
                        <a:lnSpc>
                          <a:spcPct val="107000"/>
                        </a:lnSpc>
                        <a:spcAft>
                          <a:spcPts val="0"/>
                        </a:spcAft>
                        <a:buFont typeface="+mj-lt"/>
                        <a:buAutoNum type="arabicPeriod"/>
                      </a:pPr>
                      <a:r>
                        <a:rPr lang="es-CL" sz="1400">
                          <a:effectLst/>
                          <a:latin typeface="Calibri" panose="020F0502020204030204" pitchFamily="34" charset="0"/>
                          <a:ea typeface="Calibri" panose="020F0502020204030204" pitchFamily="34" charset="0"/>
                          <a:cs typeface="Times New Roman" panose="02020603050405020304" pitchFamily="18" charset="0"/>
                        </a:rPr>
                        <a:t>Sin soltar las tiras de fijación o elástico, desechar en el contenedor de residuos.</a:t>
                      </a:r>
                    </a:p>
                  </a:txBody>
                  <a:tcPr marL="58704" marR="58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0277678"/>
                  </a:ext>
                </a:extLst>
              </a:tr>
              <a:tr h="237572">
                <a:tc>
                  <a:txBody>
                    <a:bodyPr/>
                    <a:lstStyle/>
                    <a:p>
                      <a:pPr algn="just">
                        <a:lnSpc>
                          <a:spcPct val="107000"/>
                        </a:lnSpc>
                        <a:spcAft>
                          <a:spcPts val="0"/>
                        </a:spcAft>
                      </a:pPr>
                      <a:r>
                        <a:rPr lang="es-CL" sz="1400">
                          <a:effectLst/>
                          <a:latin typeface="Calibri" panose="020F0502020204030204" pitchFamily="34" charset="0"/>
                          <a:ea typeface="Calibri" panose="020F0502020204030204" pitchFamily="34" charset="0"/>
                          <a:cs typeface="Times New Roman" panose="02020603050405020304" pitchFamily="18" charset="0"/>
                        </a:rPr>
                        <a:t>Paso 7</a:t>
                      </a:r>
                    </a:p>
                  </a:txBody>
                  <a:tcPr marL="58704" marR="58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lnSpc>
                          <a:spcPct val="107000"/>
                        </a:lnSpc>
                        <a:spcAft>
                          <a:spcPts val="0"/>
                        </a:spcAft>
                      </a:pPr>
                      <a:r>
                        <a:rPr lang="es-CL" sz="1400" dirty="0">
                          <a:effectLst/>
                          <a:latin typeface="Calibri" panose="020F0502020204030204" pitchFamily="34" charset="0"/>
                          <a:ea typeface="Calibri" panose="020F0502020204030204" pitchFamily="34" charset="0"/>
                          <a:cs typeface="Times New Roman" panose="02020603050405020304" pitchFamily="18" charset="0"/>
                        </a:rPr>
                        <a:t>Realizar higiene de manos con solución de alcohol o con agua y jabón</a:t>
                      </a:r>
                    </a:p>
                  </a:txBody>
                  <a:tcPr marL="58704" marR="58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75355782"/>
                  </a:ext>
                </a:extLst>
              </a:tr>
            </a:tbl>
          </a:graphicData>
        </a:graphic>
      </p:graphicFrame>
    </p:spTree>
    <p:extLst>
      <p:ext uri="{BB962C8B-B14F-4D97-AF65-F5344CB8AC3E}">
        <p14:creationId xmlns:p14="http://schemas.microsoft.com/office/powerpoint/2010/main" val="31083932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xmlns="" id="{94D3C06C-7A22-469E-9D91-CB54C9544D42}"/>
              </a:ext>
            </a:extLst>
          </p:cNvPr>
          <p:cNvPicPr>
            <a:picLocks noChangeAspect="1"/>
          </p:cNvPicPr>
          <p:nvPr/>
        </p:nvPicPr>
        <p:blipFill rotWithShape="1">
          <a:blip r:embed="rId2"/>
          <a:srcRect t="18132"/>
          <a:stretch/>
        </p:blipFill>
        <p:spPr>
          <a:xfrm>
            <a:off x="1919287" y="1737591"/>
            <a:ext cx="8353425" cy="3605590"/>
          </a:xfrm>
          <a:prstGeom prst="rect">
            <a:avLst/>
          </a:prstGeom>
        </p:spPr>
      </p:pic>
      <p:sp>
        <p:nvSpPr>
          <p:cNvPr id="7" name="Título 8">
            <a:extLst>
              <a:ext uri="{FF2B5EF4-FFF2-40B4-BE49-F238E27FC236}">
                <a16:creationId xmlns:a16="http://schemas.microsoft.com/office/drawing/2014/main" xmlns="" id="{1AEA1D1F-77F2-403D-9ADF-944B8042696E}"/>
              </a:ext>
            </a:extLst>
          </p:cNvPr>
          <p:cNvSpPr>
            <a:spLocks noGrp="1"/>
          </p:cNvSpPr>
          <p:nvPr>
            <p:ph type="title"/>
          </p:nvPr>
        </p:nvSpPr>
        <p:spPr>
          <a:xfrm>
            <a:off x="203200" y="152400"/>
            <a:ext cx="10885488" cy="695899"/>
          </a:xfrm>
        </p:spPr>
        <p:txBody>
          <a:bodyPr/>
          <a:lstStyle/>
          <a:p>
            <a:pPr algn="ctr"/>
            <a:r>
              <a:rPr lang="es-CL" sz="3200" b="1" dirty="0">
                <a:latin typeface="Calibri" panose="020F0502020204030204" pitchFamily="34" charset="0"/>
                <a:ea typeface="Calibri" panose="020F0502020204030204" pitchFamily="34" charset="0"/>
                <a:cs typeface="Times New Roman" panose="02020603050405020304" pitchFamily="18" charset="0"/>
              </a:rPr>
              <a:t>SECUENCIA DE RETIRO DE EPP</a:t>
            </a:r>
            <a:endParaRPr lang="es-CL" sz="3200" dirty="0"/>
          </a:p>
        </p:txBody>
      </p:sp>
    </p:spTree>
    <p:extLst>
      <p:ext uri="{BB962C8B-B14F-4D97-AF65-F5344CB8AC3E}">
        <p14:creationId xmlns:p14="http://schemas.microsoft.com/office/powerpoint/2010/main" val="7712406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67152F6-7EA6-4175-B3BD-527BE037D51C}"/>
              </a:ext>
            </a:extLst>
          </p:cNvPr>
          <p:cNvSpPr>
            <a:spLocks noGrp="1"/>
          </p:cNvSpPr>
          <p:nvPr>
            <p:ph type="title"/>
          </p:nvPr>
        </p:nvSpPr>
        <p:spPr>
          <a:xfrm>
            <a:off x="203201" y="152400"/>
            <a:ext cx="10886017" cy="701675"/>
          </a:xfrm>
        </p:spPr>
        <p:txBody>
          <a:bodyPr/>
          <a:lstStyle/>
          <a:p>
            <a:r>
              <a:rPr lang="es-CL" b="1" dirty="0"/>
              <a:t>USO EXTENDIDO DE EPP</a:t>
            </a:r>
          </a:p>
        </p:txBody>
      </p:sp>
      <p:sp>
        <p:nvSpPr>
          <p:cNvPr id="3" name="Marcador de contenido 2">
            <a:extLst>
              <a:ext uri="{FF2B5EF4-FFF2-40B4-BE49-F238E27FC236}">
                <a16:creationId xmlns:a16="http://schemas.microsoft.com/office/drawing/2014/main" xmlns="" id="{7020A63B-C869-4039-95D1-B2EE7FF60F15}"/>
              </a:ext>
            </a:extLst>
          </p:cNvPr>
          <p:cNvSpPr>
            <a:spLocks noGrp="1"/>
          </p:cNvSpPr>
          <p:nvPr>
            <p:ph idx="1"/>
          </p:nvPr>
        </p:nvSpPr>
        <p:spPr>
          <a:xfrm>
            <a:off x="203201" y="1277957"/>
            <a:ext cx="10902951" cy="5343180"/>
          </a:xfrm>
        </p:spPr>
        <p:txBody>
          <a:bodyPr>
            <a:normAutofit/>
          </a:bodyPr>
          <a:lstStyle/>
          <a:p>
            <a:pPr algn="just"/>
            <a:r>
              <a:rPr lang="es-CL" dirty="0"/>
              <a:t>Para racionalizar y reducir el consumo de EPP, se ha propuesto el uso extendido (mantener un mismo EPP durante la atención directa de varios pacientes de manera secuencial, sin moverlo ni reemplazarlo). </a:t>
            </a:r>
          </a:p>
          <a:p>
            <a:pPr algn="just"/>
            <a:r>
              <a:rPr lang="es-CL" dirty="0"/>
              <a:t>Solo en caso de atención de pacientes sospechosos/confirmados COVID. No requiere el cambio de EPP entre la atención de pacientes </a:t>
            </a:r>
          </a:p>
          <a:p>
            <a:pPr algn="just"/>
            <a:r>
              <a:rPr lang="es-CL" dirty="0"/>
              <a:t>EPP autorizados para uso extendido:</a:t>
            </a:r>
          </a:p>
          <a:p>
            <a:pPr lvl="1" algn="just"/>
            <a:r>
              <a:rPr lang="es-CL" dirty="0"/>
              <a:t>Mascarilla quirúrgicas</a:t>
            </a:r>
          </a:p>
          <a:p>
            <a:pPr lvl="1" algn="just"/>
            <a:r>
              <a:rPr lang="es-CL" dirty="0"/>
              <a:t>Respiradores tipo N 95</a:t>
            </a:r>
          </a:p>
          <a:p>
            <a:pPr lvl="1" algn="just"/>
            <a:r>
              <a:rPr lang="es-CL" dirty="0"/>
              <a:t>Escudos faciales/antiparras</a:t>
            </a:r>
          </a:p>
          <a:p>
            <a:pPr lvl="1" algn="just"/>
            <a:r>
              <a:rPr lang="es-CL" dirty="0"/>
              <a:t>Bata impermeable desechable</a:t>
            </a:r>
          </a:p>
          <a:p>
            <a:pPr algn="just"/>
            <a:r>
              <a:rPr lang="es-CL" dirty="0"/>
              <a:t>Los guantes siempre deben ser cambiados entre pacientes </a:t>
            </a:r>
          </a:p>
          <a:p>
            <a:pPr lvl="1"/>
            <a:endParaRPr lang="es-CL" dirty="0"/>
          </a:p>
        </p:txBody>
      </p:sp>
    </p:spTree>
    <p:extLst>
      <p:ext uri="{BB962C8B-B14F-4D97-AF65-F5344CB8AC3E}">
        <p14:creationId xmlns:p14="http://schemas.microsoft.com/office/powerpoint/2010/main" val="18276596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7A63E7B-5403-44AB-AD28-3DE353837FCB}"/>
              </a:ext>
            </a:extLst>
          </p:cNvPr>
          <p:cNvSpPr>
            <a:spLocks noGrp="1"/>
          </p:cNvSpPr>
          <p:nvPr>
            <p:ph type="title"/>
          </p:nvPr>
        </p:nvSpPr>
        <p:spPr>
          <a:xfrm>
            <a:off x="203201" y="152400"/>
            <a:ext cx="10886017" cy="701675"/>
          </a:xfrm>
        </p:spPr>
        <p:txBody>
          <a:bodyPr/>
          <a:lstStyle/>
          <a:p>
            <a:r>
              <a:rPr lang="es-CL" b="1" dirty="0"/>
              <a:t>REUSO DE EPP</a:t>
            </a:r>
          </a:p>
        </p:txBody>
      </p:sp>
      <p:sp>
        <p:nvSpPr>
          <p:cNvPr id="3" name="Marcador de contenido 2">
            <a:extLst>
              <a:ext uri="{FF2B5EF4-FFF2-40B4-BE49-F238E27FC236}">
                <a16:creationId xmlns:a16="http://schemas.microsoft.com/office/drawing/2014/main" xmlns="" id="{F62801EE-4B96-4E82-90A5-6645456AB1C2}"/>
              </a:ext>
            </a:extLst>
          </p:cNvPr>
          <p:cNvSpPr>
            <a:spLocks noGrp="1"/>
          </p:cNvSpPr>
          <p:nvPr>
            <p:ph idx="1"/>
          </p:nvPr>
        </p:nvSpPr>
        <p:spPr>
          <a:xfrm>
            <a:off x="203201" y="854075"/>
            <a:ext cx="10902951" cy="5149850"/>
          </a:xfrm>
        </p:spPr>
        <p:txBody>
          <a:bodyPr/>
          <a:lstStyle/>
          <a:p>
            <a:pPr algn="just"/>
            <a:r>
              <a:rPr lang="es-CL" dirty="0"/>
              <a:t>La desinfección para reuso no esta indicado en mascarilla quirúrgicas, respiradores, batas ni guantes.</a:t>
            </a:r>
          </a:p>
          <a:p>
            <a:pPr algn="just"/>
            <a:r>
              <a:rPr lang="es-CL" dirty="0"/>
              <a:t>Los respiradores tipo N 95, FFP 2 u otros equivalentes se pueden someter a reproceso con peróxido de hidrogeno en situaciones excepcionales. El SSVQ no cuenta con este equipo, por lo que no se puede realizar.</a:t>
            </a:r>
          </a:p>
          <a:p>
            <a:pPr algn="just"/>
            <a:r>
              <a:rPr lang="es-CL" dirty="0"/>
              <a:t>Se pueden reutilizar las piezas de los escudos faciales y las antiparras, en las siguientes condiciones:</a:t>
            </a:r>
          </a:p>
          <a:p>
            <a:pPr lvl="1" algn="just"/>
            <a:r>
              <a:rPr lang="es-CL" dirty="0"/>
              <a:t>Previa revisión y comprobación de integridad y transparencia. Si hay alteraciones, se eliminaran sin reprocesar.</a:t>
            </a:r>
          </a:p>
          <a:p>
            <a:pPr lvl="1" algn="just"/>
            <a:r>
              <a:rPr lang="es-CL" dirty="0"/>
              <a:t>Personal que realizará este proceso deberá utilizar guantes y bata impermeable y escudo facial.</a:t>
            </a:r>
          </a:p>
          <a:p>
            <a:pPr lvl="1" algn="just"/>
            <a:r>
              <a:rPr lang="es-CL" dirty="0"/>
              <a:t>Se debe contar con espacio único y exclusivo para este procedimiento de desinfección y limpieza.</a:t>
            </a:r>
          </a:p>
          <a:p>
            <a:pPr lvl="1" algn="just"/>
            <a:r>
              <a:rPr lang="es-CL" dirty="0"/>
              <a:t>El proceso consiste en: Lavado bajo chorro de agua y detergente neutro por arrastre mecánico (esponja o paño) de todas las superficies + desinfección aplicación de hipoclorito de sodio al 0.1% o alcohol al 70% por arrastre mecánico en todas las superficies con paño o esponja limpio, distinto al usado en la limpieza y de uso solo para estos efectos.</a:t>
            </a:r>
          </a:p>
          <a:p>
            <a:pPr lvl="1" algn="just"/>
            <a:r>
              <a:rPr lang="es-CL" dirty="0"/>
              <a:t>Se dejarán secar al aire sobre una superficie y una vez secos, se inspeccionarán para asegurar su integridad y transparencia en las zonas que deben tenerlas. Si hay alteraciones, se eliminarán. </a:t>
            </a:r>
          </a:p>
          <a:p>
            <a:endParaRPr lang="es-CL" dirty="0"/>
          </a:p>
        </p:txBody>
      </p:sp>
    </p:spTree>
    <p:extLst>
      <p:ext uri="{BB962C8B-B14F-4D97-AF65-F5344CB8AC3E}">
        <p14:creationId xmlns:p14="http://schemas.microsoft.com/office/powerpoint/2010/main" val="13453706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xmlns="" id="{9FD87134-ED33-4EE7-B8F6-CC8F409BE5E6}"/>
              </a:ext>
            </a:extLst>
          </p:cNvPr>
          <p:cNvPicPr/>
          <p:nvPr/>
        </p:nvPicPr>
        <p:blipFill rotWithShape="1">
          <a:blip r:embed="rId2">
            <a:extLst>
              <a:ext uri="{28A0092B-C50C-407E-A947-70E740481C1C}">
                <a14:useLocalDpi xmlns:a14="http://schemas.microsoft.com/office/drawing/2010/main" val="0"/>
              </a:ext>
            </a:extLst>
          </a:blip>
          <a:srcRect l="8218" t="17384" r="7617" b="20945"/>
          <a:stretch/>
        </p:blipFill>
        <p:spPr bwMode="auto">
          <a:xfrm>
            <a:off x="176270" y="176270"/>
            <a:ext cx="11611777" cy="645588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604038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A531679-81F0-4825-B12F-E80A676DBF9D}"/>
              </a:ext>
            </a:extLst>
          </p:cNvPr>
          <p:cNvSpPr>
            <a:spLocks noGrp="1"/>
          </p:cNvSpPr>
          <p:nvPr>
            <p:ph type="title"/>
          </p:nvPr>
        </p:nvSpPr>
        <p:spPr>
          <a:xfrm>
            <a:off x="203201" y="152400"/>
            <a:ext cx="10886017" cy="629798"/>
          </a:xfrm>
        </p:spPr>
        <p:txBody>
          <a:bodyPr/>
          <a:lstStyle/>
          <a:p>
            <a:r>
              <a:rPr lang="es-CL" b="1" dirty="0"/>
              <a:t>USO DE EPP</a:t>
            </a:r>
          </a:p>
        </p:txBody>
      </p:sp>
      <p:graphicFrame>
        <p:nvGraphicFramePr>
          <p:cNvPr id="4" name="Marcador de contenido 3">
            <a:extLst>
              <a:ext uri="{FF2B5EF4-FFF2-40B4-BE49-F238E27FC236}">
                <a16:creationId xmlns:a16="http://schemas.microsoft.com/office/drawing/2014/main" xmlns="" id="{1CB8B5DD-890A-4CE9-ABD1-8EE2FBDAB854}"/>
              </a:ext>
            </a:extLst>
          </p:cNvPr>
          <p:cNvGraphicFramePr>
            <a:graphicFrameLocks noGrp="1"/>
          </p:cNvGraphicFramePr>
          <p:nvPr>
            <p:ph idx="1"/>
            <p:extLst>
              <p:ext uri="{D42A27DB-BD31-4B8C-83A1-F6EECF244321}">
                <p14:modId xmlns:p14="http://schemas.microsoft.com/office/powerpoint/2010/main" val="3008860922"/>
              </p:ext>
            </p:extLst>
          </p:nvPr>
        </p:nvGraphicFramePr>
        <p:xfrm>
          <a:off x="203200" y="1101687"/>
          <a:ext cx="11882304" cy="5603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428800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FA162EA-806F-4780-B5E9-46EA2E9019B8}"/>
              </a:ext>
            </a:extLst>
          </p:cNvPr>
          <p:cNvSpPr>
            <a:spLocks noGrp="1"/>
          </p:cNvSpPr>
          <p:nvPr>
            <p:ph type="title"/>
          </p:nvPr>
        </p:nvSpPr>
        <p:spPr>
          <a:xfrm>
            <a:off x="203201" y="152400"/>
            <a:ext cx="10886017" cy="701675"/>
          </a:xfrm>
        </p:spPr>
        <p:txBody>
          <a:bodyPr/>
          <a:lstStyle/>
          <a:p>
            <a:r>
              <a:rPr lang="es-CL" sz="3200" b="1" dirty="0"/>
              <a:t>PARA FINALIZAR…</a:t>
            </a:r>
          </a:p>
        </p:txBody>
      </p:sp>
      <p:sp>
        <p:nvSpPr>
          <p:cNvPr id="3" name="Marcador de contenido 2">
            <a:extLst>
              <a:ext uri="{FF2B5EF4-FFF2-40B4-BE49-F238E27FC236}">
                <a16:creationId xmlns:a16="http://schemas.microsoft.com/office/drawing/2014/main" xmlns="" id="{263D9C39-1CD2-42D2-A4C5-E1BD0F2DE09D}"/>
              </a:ext>
            </a:extLst>
          </p:cNvPr>
          <p:cNvSpPr>
            <a:spLocks noGrp="1"/>
          </p:cNvSpPr>
          <p:nvPr>
            <p:ph idx="1"/>
          </p:nvPr>
        </p:nvSpPr>
        <p:spPr>
          <a:xfrm>
            <a:off x="203201" y="1762699"/>
            <a:ext cx="10902951" cy="4241226"/>
          </a:xfrm>
        </p:spPr>
        <p:txBody>
          <a:bodyPr/>
          <a:lstStyle/>
          <a:p>
            <a:r>
              <a:rPr lang="es-CL" dirty="0"/>
              <a:t>Recordar a los funcionarios y a nosotros mismos las medidas generales para prevenir contagios en el ámbito laboral y personal</a:t>
            </a:r>
          </a:p>
          <a:p>
            <a:pPr lvl="1"/>
            <a:r>
              <a:rPr lang="es-CL" dirty="0"/>
              <a:t>Distancia de 1 metro entre personas y uso de mascarilla de tela entre personas al usar el transporte publico.</a:t>
            </a:r>
          </a:p>
          <a:p>
            <a:pPr lvl="1"/>
            <a:r>
              <a:rPr lang="es-CL" dirty="0"/>
              <a:t>Distancia de 1 metro entre personas en las salas de estar, vestidores, casinos/comedores y lugares de trabajo. </a:t>
            </a:r>
          </a:p>
          <a:p>
            <a:pPr lvl="1"/>
            <a:r>
              <a:rPr lang="es-CL" dirty="0"/>
              <a:t>No asistir a trabajar si tengo fiebre, mialgias, odinofagia, tos.</a:t>
            </a:r>
          </a:p>
          <a:p>
            <a:pPr lvl="1"/>
            <a:r>
              <a:rPr lang="es-CL" dirty="0"/>
              <a:t>En las reuniones presenciales evitar compartir alimentos (café, galletas u otros)</a:t>
            </a:r>
          </a:p>
          <a:p>
            <a:pPr lvl="1"/>
            <a:r>
              <a:rPr lang="es-CL" dirty="0"/>
              <a:t>Evitar las celebraciones </a:t>
            </a:r>
          </a:p>
        </p:txBody>
      </p:sp>
    </p:spTree>
    <p:extLst>
      <p:ext uri="{BB962C8B-B14F-4D97-AF65-F5344CB8AC3E}">
        <p14:creationId xmlns:p14="http://schemas.microsoft.com/office/powerpoint/2010/main" val="2774059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324B446-C9AA-4ECD-9EC3-0223BC615B92}"/>
              </a:ext>
            </a:extLst>
          </p:cNvPr>
          <p:cNvSpPr>
            <a:spLocks noGrp="1"/>
          </p:cNvSpPr>
          <p:nvPr>
            <p:ph type="title"/>
          </p:nvPr>
        </p:nvSpPr>
        <p:spPr>
          <a:xfrm>
            <a:off x="0" y="66204"/>
            <a:ext cx="10886017" cy="596748"/>
          </a:xfrm>
        </p:spPr>
        <p:txBody>
          <a:bodyPr>
            <a:normAutofit/>
          </a:bodyPr>
          <a:lstStyle/>
          <a:p>
            <a:r>
              <a:rPr lang="es-CL" sz="3200" dirty="0">
                <a:effectLst>
                  <a:outerShdw blurRad="38100" dist="38100" dir="2700000" algn="tl">
                    <a:srgbClr val="000000">
                      <a:alpha val="43137"/>
                    </a:srgbClr>
                  </a:outerShdw>
                </a:effectLst>
                <a:latin typeface="Candara" panose="020E0502030303020204" pitchFamily="34" charset="0"/>
              </a:rPr>
              <a:t>RECORDAR…</a:t>
            </a:r>
          </a:p>
        </p:txBody>
      </p:sp>
      <p:sp>
        <p:nvSpPr>
          <p:cNvPr id="3" name="Marcador de contenido 2">
            <a:extLst>
              <a:ext uri="{FF2B5EF4-FFF2-40B4-BE49-F238E27FC236}">
                <a16:creationId xmlns:a16="http://schemas.microsoft.com/office/drawing/2014/main" xmlns="" id="{8FA5E307-31C2-4F42-B68F-FDC356C8C390}"/>
              </a:ext>
            </a:extLst>
          </p:cNvPr>
          <p:cNvSpPr>
            <a:spLocks noGrp="1"/>
          </p:cNvSpPr>
          <p:nvPr>
            <p:ph idx="1"/>
          </p:nvPr>
        </p:nvSpPr>
        <p:spPr>
          <a:xfrm>
            <a:off x="143220" y="1144786"/>
            <a:ext cx="3360143" cy="596748"/>
          </a:xfrm>
        </p:spPr>
        <p:txBody>
          <a:bodyPr>
            <a:normAutofit fontScale="92500"/>
          </a:bodyPr>
          <a:lstStyle/>
          <a:p>
            <a:pPr marL="0" indent="0" algn="just">
              <a:buNone/>
            </a:pPr>
            <a:r>
              <a:rPr lang="es-CL" sz="2800" b="1" i="1" dirty="0">
                <a:latin typeface="Calibri" panose="020F0502020204030204" pitchFamily="34" charset="0"/>
              </a:rPr>
              <a:t>Precauciones Estándar</a:t>
            </a:r>
            <a:endParaRPr lang="es-CL" sz="2800" dirty="0">
              <a:latin typeface="Calibri" panose="020F0502020204030204" pitchFamily="34" charset="0"/>
            </a:endParaRPr>
          </a:p>
        </p:txBody>
      </p:sp>
      <p:graphicFrame>
        <p:nvGraphicFramePr>
          <p:cNvPr id="4" name="Diagrama 3">
            <a:extLst>
              <a:ext uri="{FF2B5EF4-FFF2-40B4-BE49-F238E27FC236}">
                <a16:creationId xmlns:a16="http://schemas.microsoft.com/office/drawing/2014/main" xmlns="" id="{DD4DDD3D-B9FB-4583-AB51-7DCD4A54B5E1}"/>
              </a:ext>
            </a:extLst>
          </p:cNvPr>
          <p:cNvGraphicFramePr/>
          <p:nvPr>
            <p:extLst>
              <p:ext uri="{D42A27DB-BD31-4B8C-83A1-F6EECF244321}">
                <p14:modId xmlns:p14="http://schemas.microsoft.com/office/powerpoint/2010/main" val="1077867926"/>
              </p:ext>
            </p:extLst>
          </p:nvPr>
        </p:nvGraphicFramePr>
        <p:xfrm>
          <a:off x="3729821" y="66204"/>
          <a:ext cx="7364165" cy="6725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7251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5F468EF-2BDF-499E-8773-D40E00281A1D}"/>
              </a:ext>
            </a:extLst>
          </p:cNvPr>
          <p:cNvSpPr>
            <a:spLocks noGrp="1"/>
          </p:cNvSpPr>
          <p:nvPr>
            <p:ph type="title"/>
          </p:nvPr>
        </p:nvSpPr>
        <p:spPr>
          <a:xfrm>
            <a:off x="203201" y="152399"/>
            <a:ext cx="10886017" cy="750983"/>
          </a:xfrm>
        </p:spPr>
        <p:txBody>
          <a:bodyPr/>
          <a:lstStyle/>
          <a:p>
            <a:pPr algn="ctr"/>
            <a:r>
              <a:rPr lang="es-CL" sz="3200" b="1" dirty="0"/>
              <a:t>PRECAUCIONES DE CONTACTO</a:t>
            </a:r>
          </a:p>
        </p:txBody>
      </p:sp>
      <p:pic>
        <p:nvPicPr>
          <p:cNvPr id="5" name="Imagen 4">
            <a:extLst>
              <a:ext uri="{FF2B5EF4-FFF2-40B4-BE49-F238E27FC236}">
                <a16:creationId xmlns:a16="http://schemas.microsoft.com/office/drawing/2014/main" xmlns="" id="{67DCAAFB-104E-471F-9578-3DB9C34669D8}"/>
              </a:ext>
            </a:extLst>
          </p:cNvPr>
          <p:cNvPicPr>
            <a:picLocks noChangeAspect="1"/>
          </p:cNvPicPr>
          <p:nvPr/>
        </p:nvPicPr>
        <p:blipFill rotWithShape="1">
          <a:blip r:embed="rId2"/>
          <a:srcRect t="20875"/>
          <a:stretch/>
        </p:blipFill>
        <p:spPr>
          <a:xfrm>
            <a:off x="2875402" y="1364254"/>
            <a:ext cx="6071577" cy="4885981"/>
          </a:xfrm>
          <a:prstGeom prst="rect">
            <a:avLst/>
          </a:prstGeom>
        </p:spPr>
      </p:pic>
    </p:spTree>
    <p:extLst>
      <p:ext uri="{BB962C8B-B14F-4D97-AF65-F5344CB8AC3E}">
        <p14:creationId xmlns:p14="http://schemas.microsoft.com/office/powerpoint/2010/main" val="1938747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813731A-B211-4588-B9CC-EE6D80968850}"/>
              </a:ext>
            </a:extLst>
          </p:cNvPr>
          <p:cNvSpPr>
            <a:spLocks noGrp="1"/>
          </p:cNvSpPr>
          <p:nvPr>
            <p:ph type="title"/>
          </p:nvPr>
        </p:nvSpPr>
        <p:spPr>
          <a:xfrm>
            <a:off x="203201" y="152399"/>
            <a:ext cx="10886017" cy="695899"/>
          </a:xfrm>
        </p:spPr>
        <p:txBody>
          <a:bodyPr/>
          <a:lstStyle/>
          <a:p>
            <a:pPr algn="ctr"/>
            <a:r>
              <a:rPr lang="es-CL" sz="3600" b="1" dirty="0"/>
              <a:t>PRECAUCIONES POR GOTITAS</a:t>
            </a:r>
          </a:p>
        </p:txBody>
      </p:sp>
      <p:pic>
        <p:nvPicPr>
          <p:cNvPr id="3" name="Imagen 2">
            <a:extLst>
              <a:ext uri="{FF2B5EF4-FFF2-40B4-BE49-F238E27FC236}">
                <a16:creationId xmlns:a16="http://schemas.microsoft.com/office/drawing/2014/main" xmlns="" id="{DB6FCF3A-A071-48A3-803B-E0201BE8615C}"/>
              </a:ext>
            </a:extLst>
          </p:cNvPr>
          <p:cNvPicPr>
            <a:picLocks noChangeAspect="1"/>
          </p:cNvPicPr>
          <p:nvPr/>
        </p:nvPicPr>
        <p:blipFill rotWithShape="1">
          <a:blip r:embed="rId2"/>
          <a:srcRect t="21887"/>
          <a:stretch/>
        </p:blipFill>
        <p:spPr>
          <a:xfrm>
            <a:off x="2159306" y="1189822"/>
            <a:ext cx="7436386" cy="5288097"/>
          </a:xfrm>
          <a:prstGeom prst="rect">
            <a:avLst/>
          </a:prstGeom>
        </p:spPr>
      </p:pic>
    </p:spTree>
    <p:extLst>
      <p:ext uri="{BB962C8B-B14F-4D97-AF65-F5344CB8AC3E}">
        <p14:creationId xmlns:p14="http://schemas.microsoft.com/office/powerpoint/2010/main" val="1876227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F235BB3-B87E-4D54-81BB-1FDF3C79F930}"/>
              </a:ext>
            </a:extLst>
          </p:cNvPr>
          <p:cNvSpPr>
            <a:spLocks noGrp="1"/>
          </p:cNvSpPr>
          <p:nvPr>
            <p:ph type="title"/>
          </p:nvPr>
        </p:nvSpPr>
        <p:spPr>
          <a:xfrm>
            <a:off x="203201" y="152400"/>
            <a:ext cx="10886017" cy="717933"/>
          </a:xfrm>
        </p:spPr>
        <p:txBody>
          <a:bodyPr/>
          <a:lstStyle/>
          <a:p>
            <a:pPr algn="ctr"/>
            <a:r>
              <a:rPr lang="es-CL" sz="3600" b="1" dirty="0"/>
              <a:t>PRECAUCIONES AEREAS</a:t>
            </a:r>
          </a:p>
        </p:txBody>
      </p:sp>
      <p:pic>
        <p:nvPicPr>
          <p:cNvPr id="3" name="Imagen 2">
            <a:extLst>
              <a:ext uri="{FF2B5EF4-FFF2-40B4-BE49-F238E27FC236}">
                <a16:creationId xmlns:a16="http://schemas.microsoft.com/office/drawing/2014/main" xmlns="" id="{FB6CAEC7-2DAF-4AD1-A06B-8959B8315F5E}"/>
              </a:ext>
            </a:extLst>
          </p:cNvPr>
          <p:cNvPicPr>
            <a:picLocks noChangeAspect="1"/>
          </p:cNvPicPr>
          <p:nvPr/>
        </p:nvPicPr>
        <p:blipFill rotWithShape="1">
          <a:blip r:embed="rId2"/>
          <a:srcRect t="23614"/>
          <a:stretch/>
        </p:blipFill>
        <p:spPr>
          <a:xfrm>
            <a:off x="2826164" y="1178806"/>
            <a:ext cx="5658322" cy="5238520"/>
          </a:xfrm>
          <a:prstGeom prst="rect">
            <a:avLst/>
          </a:prstGeom>
        </p:spPr>
      </p:pic>
    </p:spTree>
    <p:extLst>
      <p:ext uri="{BB962C8B-B14F-4D97-AF65-F5344CB8AC3E}">
        <p14:creationId xmlns:p14="http://schemas.microsoft.com/office/powerpoint/2010/main" val="1654586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1760F06-7BBC-489C-8F3C-F04DEC4FD6A9}"/>
              </a:ext>
            </a:extLst>
          </p:cNvPr>
          <p:cNvSpPr>
            <a:spLocks noGrp="1"/>
          </p:cNvSpPr>
          <p:nvPr>
            <p:ph type="title"/>
          </p:nvPr>
        </p:nvSpPr>
        <p:spPr>
          <a:xfrm>
            <a:off x="203201" y="152400"/>
            <a:ext cx="10886017" cy="585730"/>
          </a:xfrm>
        </p:spPr>
        <p:txBody>
          <a:bodyPr/>
          <a:lstStyle/>
          <a:p>
            <a:r>
              <a:rPr lang="es-CL" b="1" dirty="0"/>
              <a:t>RECORDAR TAMBIEN…</a:t>
            </a:r>
          </a:p>
        </p:txBody>
      </p:sp>
      <p:sp>
        <p:nvSpPr>
          <p:cNvPr id="4" name="Marcador de contenido 3">
            <a:extLst>
              <a:ext uri="{FF2B5EF4-FFF2-40B4-BE49-F238E27FC236}">
                <a16:creationId xmlns:a16="http://schemas.microsoft.com/office/drawing/2014/main" xmlns="" id="{7379BF11-7927-42BB-982C-C5A59CF6A4A9}"/>
              </a:ext>
            </a:extLst>
          </p:cNvPr>
          <p:cNvSpPr>
            <a:spLocks noGrp="1"/>
          </p:cNvSpPr>
          <p:nvPr>
            <p:ph idx="1"/>
          </p:nvPr>
        </p:nvSpPr>
        <p:spPr>
          <a:xfrm>
            <a:off x="683045" y="1488559"/>
            <a:ext cx="10152783" cy="4031873"/>
          </a:xfrm>
          <a:prstGeom prst="rect">
            <a:avLst/>
          </a:prstGeom>
        </p:spPr>
        <p:txBody>
          <a:bodyPr wrap="square">
            <a:spAutoFit/>
          </a:bodyPr>
          <a:lstStyle/>
          <a:p>
            <a:pPr marL="0" indent="0" algn="ctr">
              <a:buNone/>
            </a:pPr>
            <a:r>
              <a:rPr lang="es-CL" sz="3200" dirty="0">
                <a:latin typeface="Calibri" panose="020F0502020204030204" pitchFamily="34" charset="0"/>
              </a:rPr>
              <a:t>El buen uso de las Precauciones Estándar y Precauciones Adicionales protege a las personas del contagio, así como el mal uso, las deja expuestas. La instalación, uso y retiro de los EPP debe ser de acuerdo a la normativa vigente emanada de MINSAL, sin adecuaciones locales no autorizadas ni validadas por el Equipo de IAAS local; quien debe capacitar y supervisar frecuentemente a los funcionarios, sobre su uso correcto.</a:t>
            </a:r>
          </a:p>
        </p:txBody>
      </p:sp>
    </p:spTree>
    <p:extLst>
      <p:ext uri="{BB962C8B-B14F-4D97-AF65-F5344CB8AC3E}">
        <p14:creationId xmlns:p14="http://schemas.microsoft.com/office/powerpoint/2010/main" val="2814621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246D261-6B5D-4BC5-AC7C-C136F1E02FC7}"/>
              </a:ext>
            </a:extLst>
          </p:cNvPr>
          <p:cNvSpPr>
            <a:spLocks noGrp="1"/>
          </p:cNvSpPr>
          <p:nvPr>
            <p:ph type="title"/>
          </p:nvPr>
        </p:nvSpPr>
        <p:spPr>
          <a:xfrm>
            <a:off x="173823" y="152401"/>
            <a:ext cx="10886017" cy="629798"/>
          </a:xfrm>
        </p:spPr>
        <p:txBody>
          <a:bodyPr>
            <a:noAutofit/>
          </a:bodyPr>
          <a:lstStyle/>
          <a:p>
            <a:pPr algn="ctr"/>
            <a:r>
              <a:rPr lang="es-CL" sz="3200" b="1" dirty="0">
                <a:effectLst>
                  <a:outerShdw blurRad="38100" dist="38100" dir="2700000" algn="tl">
                    <a:srgbClr val="000000">
                      <a:alpha val="43137"/>
                    </a:srgbClr>
                  </a:outerShdw>
                </a:effectLst>
                <a:latin typeface="Candara" panose="020E0502030303020204" pitchFamily="34" charset="0"/>
              </a:rPr>
              <a:t>USO DE EPP EN LA ATENCION NO CLINICA</a:t>
            </a:r>
          </a:p>
        </p:txBody>
      </p:sp>
      <p:sp>
        <p:nvSpPr>
          <p:cNvPr id="3" name="Marcador de contenido 2">
            <a:extLst>
              <a:ext uri="{FF2B5EF4-FFF2-40B4-BE49-F238E27FC236}">
                <a16:creationId xmlns:a16="http://schemas.microsoft.com/office/drawing/2014/main" xmlns="" id="{39F2BD69-D697-4A88-9078-B82503A56587}"/>
              </a:ext>
            </a:extLst>
          </p:cNvPr>
          <p:cNvSpPr>
            <a:spLocks noGrp="1"/>
          </p:cNvSpPr>
          <p:nvPr>
            <p:ph idx="1"/>
          </p:nvPr>
        </p:nvSpPr>
        <p:spPr>
          <a:xfrm>
            <a:off x="173823" y="1200839"/>
            <a:ext cx="10886017" cy="5398265"/>
          </a:xfrm>
        </p:spPr>
        <p:txBody>
          <a:bodyPr>
            <a:normAutofit/>
          </a:bodyPr>
          <a:lstStyle/>
          <a:p>
            <a:pPr marL="0" indent="0" algn="just">
              <a:buNone/>
            </a:pPr>
            <a:r>
              <a:rPr lang="es-CL" sz="2400" dirty="0">
                <a:latin typeface="Calibri" panose="020F0502020204030204" pitchFamily="34" charset="0"/>
              </a:rPr>
              <a:t>Es la atención que no requiere establecer contacto físico directo ni estar a menos de un metro cara a cara de un usuario/publico:</a:t>
            </a:r>
          </a:p>
          <a:p>
            <a:pPr algn="just"/>
            <a:r>
              <a:rPr lang="es-CL" sz="2400" dirty="0">
                <a:latin typeface="Calibri" panose="020F0502020204030204" pitchFamily="34" charset="0"/>
              </a:rPr>
              <a:t>Uso de Precauciones Estándar: Higiene de Manos, Higiene Respiratoria</a:t>
            </a:r>
          </a:p>
          <a:p>
            <a:pPr algn="just"/>
            <a:r>
              <a:rPr lang="es-CL" sz="2400" dirty="0">
                <a:latin typeface="Calibri" panose="020F0502020204030204" pitchFamily="34" charset="0"/>
              </a:rPr>
              <a:t>No requiere uso de EPP por parte del personal que atiende público tras una </a:t>
            </a:r>
            <a:r>
              <a:rPr lang="es-CL" sz="2400" b="1" dirty="0">
                <a:latin typeface="Calibri" panose="020F0502020204030204" pitchFamily="34" charset="0"/>
              </a:rPr>
              <a:t>barrera transparente rígida</a:t>
            </a:r>
            <a:r>
              <a:rPr lang="es-CL" sz="2400" dirty="0">
                <a:latin typeface="Calibri" panose="020F0502020204030204" pitchFamily="34" charset="0"/>
              </a:rPr>
              <a:t>.</a:t>
            </a:r>
          </a:p>
          <a:p>
            <a:pPr algn="just"/>
            <a:r>
              <a:rPr lang="es-CL" sz="2400" dirty="0">
                <a:latin typeface="Calibri" panose="020F0502020204030204" pitchFamily="34" charset="0"/>
              </a:rPr>
              <a:t>Si no se cuenta con barrera (y no se puede hacer esta adaptación), el personal debe utilizar escudo facial, cuyo uso hace </a:t>
            </a:r>
            <a:r>
              <a:rPr lang="es-CL" sz="2400" b="1" dirty="0">
                <a:latin typeface="Calibri" panose="020F0502020204030204" pitchFamily="34" charset="0"/>
              </a:rPr>
              <a:t>innecesario</a:t>
            </a:r>
            <a:r>
              <a:rPr lang="es-CL" sz="2400" dirty="0">
                <a:latin typeface="Calibri" panose="020F0502020204030204" pitchFamily="34" charset="0"/>
              </a:rPr>
              <a:t> el uso de otro EPP adicional.</a:t>
            </a:r>
          </a:p>
          <a:p>
            <a:pPr algn="just"/>
            <a:r>
              <a:rPr lang="es-CL" sz="2400" dirty="0">
                <a:latin typeface="Calibri" panose="020F0502020204030204" pitchFamily="34" charset="0"/>
              </a:rPr>
              <a:t>El personal debe disponer de alternativas de higiene de manos en su puesto de trabajo de forma permanente.</a:t>
            </a:r>
          </a:p>
          <a:p>
            <a:pPr algn="just"/>
            <a:r>
              <a:rPr lang="es-CL" sz="2400" dirty="0">
                <a:latin typeface="Calibri" panose="020F0502020204030204" pitchFamily="34" charset="0"/>
              </a:rPr>
              <a:t>La limpieza de la barrera se debe realizar según los protocolos locales de saneamiento ambiental; al término de la jornada y cada vez que esté visiblemente sucia, siempre y cuando no dañe su transparencia.</a:t>
            </a:r>
          </a:p>
          <a:p>
            <a:endParaRPr lang="es-CL" dirty="0"/>
          </a:p>
        </p:txBody>
      </p:sp>
    </p:spTree>
    <p:extLst>
      <p:ext uri="{BB962C8B-B14F-4D97-AF65-F5344CB8AC3E}">
        <p14:creationId xmlns:p14="http://schemas.microsoft.com/office/powerpoint/2010/main" val="3878783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xmlns="" id="{E17071B9-5B6E-4236-9CBA-1B970B957FEF}"/>
              </a:ext>
            </a:extLst>
          </p:cNvPr>
          <p:cNvSpPr>
            <a:spLocks noGrp="1"/>
          </p:cNvSpPr>
          <p:nvPr>
            <p:ph type="title"/>
          </p:nvPr>
        </p:nvSpPr>
        <p:spPr>
          <a:xfrm>
            <a:off x="203202" y="482906"/>
            <a:ext cx="10886017" cy="701675"/>
          </a:xfrm>
        </p:spPr>
        <p:txBody>
          <a:bodyPr/>
          <a:lstStyle/>
          <a:p>
            <a:pPr algn="ctr"/>
            <a:r>
              <a:rPr lang="es-CL" sz="3200" b="1" dirty="0">
                <a:effectLst>
                  <a:outerShdw blurRad="38100" dist="38100" dir="2700000" algn="tl">
                    <a:srgbClr val="000000">
                      <a:alpha val="43137"/>
                    </a:srgbClr>
                  </a:outerShdw>
                </a:effectLst>
                <a:latin typeface="Candara" panose="020E0502030303020204" pitchFamily="34" charset="0"/>
              </a:rPr>
              <a:t>USO DE EPP EN LAS AREAS ADMINISTRATIVAS</a:t>
            </a:r>
            <a:endParaRPr lang="es-CL" sz="3200" dirty="0"/>
          </a:p>
        </p:txBody>
      </p:sp>
      <p:sp>
        <p:nvSpPr>
          <p:cNvPr id="8" name="Marcador de contenido 7">
            <a:extLst>
              <a:ext uri="{FF2B5EF4-FFF2-40B4-BE49-F238E27FC236}">
                <a16:creationId xmlns:a16="http://schemas.microsoft.com/office/drawing/2014/main" xmlns="" id="{26262501-A924-49EA-B540-DFEA5FC42745}"/>
              </a:ext>
            </a:extLst>
          </p:cNvPr>
          <p:cNvSpPr>
            <a:spLocks noGrp="1"/>
          </p:cNvSpPr>
          <p:nvPr>
            <p:ph idx="1"/>
          </p:nvPr>
        </p:nvSpPr>
        <p:spPr>
          <a:xfrm>
            <a:off x="203202" y="2126255"/>
            <a:ext cx="6054380" cy="2335576"/>
          </a:xfrm>
        </p:spPr>
        <p:txBody>
          <a:bodyPr/>
          <a:lstStyle/>
          <a:p>
            <a:r>
              <a:rPr lang="es-CL" sz="2800" dirty="0"/>
              <a:t>Uso de Precauciones Estándar: Higiene de Manos, Higiene Respiratoria.</a:t>
            </a:r>
          </a:p>
          <a:p>
            <a:r>
              <a:rPr lang="es-CL" sz="2800" dirty="0"/>
              <a:t>Uso de mascarilla de tela u otras de fabricación artesanal</a:t>
            </a:r>
          </a:p>
          <a:p>
            <a:endParaRPr lang="es-CL" sz="2800" dirty="0"/>
          </a:p>
        </p:txBody>
      </p:sp>
    </p:spTree>
    <p:extLst>
      <p:ext uri="{BB962C8B-B14F-4D97-AF65-F5344CB8AC3E}">
        <p14:creationId xmlns:p14="http://schemas.microsoft.com/office/powerpoint/2010/main" val="4062895501"/>
      </p:ext>
    </p:extLst>
  </p:cSld>
  <p:clrMapOvr>
    <a:masterClrMapping/>
  </p:clrMapOvr>
</p:sld>
</file>

<file path=ppt/theme/theme1.xml><?xml version="1.0" encoding="utf-8"?>
<a:theme xmlns:a="http://schemas.openxmlformats.org/drawingml/2006/main" name="Tema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ema1" id="{A6309CC7-2908-4EFB-8149-7F91B7FDBAA3}" vid="{A75E5468-34D6-495E-8F5F-C8615128A78D}"/>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Tema1</Template>
  <TotalTime>631</TotalTime>
  <Words>2990</Words>
  <Application>Microsoft Macintosh PowerPoint</Application>
  <PresentationFormat>Panorámica</PresentationFormat>
  <Paragraphs>219</Paragraphs>
  <Slides>28</Slides>
  <Notes>0</Notes>
  <HiddenSlides>0</HiddenSlides>
  <MMClips>0</MMClips>
  <ScaleCrop>false</ScaleCrop>
  <HeadingPairs>
    <vt:vector size="6" baseType="variant">
      <vt:variant>
        <vt:lpstr>Fuentes usadas</vt:lpstr>
      </vt:variant>
      <vt:variant>
        <vt:i4>7</vt:i4>
      </vt:variant>
      <vt:variant>
        <vt:lpstr>Tema</vt:lpstr>
      </vt:variant>
      <vt:variant>
        <vt:i4>9</vt:i4>
      </vt:variant>
      <vt:variant>
        <vt:lpstr>Títulos de diapositiva</vt:lpstr>
      </vt:variant>
      <vt:variant>
        <vt:i4>28</vt:i4>
      </vt:variant>
    </vt:vector>
  </HeadingPairs>
  <TitlesOfParts>
    <vt:vector size="44" baseType="lpstr">
      <vt:lpstr>Arial</vt:lpstr>
      <vt:lpstr>Calibri</vt:lpstr>
      <vt:lpstr>Candara</vt:lpstr>
      <vt:lpstr>Symbol</vt:lpstr>
      <vt:lpstr>Times New Roman</vt:lpstr>
      <vt:lpstr>Verdana</vt:lpstr>
      <vt:lpstr>ヒラギノ角ゴ Pro W3</vt:lpstr>
      <vt:lpstr>Tema1</vt:lpstr>
      <vt:lpstr>1_Office Theme</vt:lpstr>
      <vt:lpstr>2_Office Theme</vt:lpstr>
      <vt:lpstr>5_Office Theme</vt:lpstr>
      <vt:lpstr>8_Office Theme</vt:lpstr>
      <vt:lpstr>9_Office Theme</vt:lpstr>
      <vt:lpstr>10_Office Theme</vt:lpstr>
      <vt:lpstr>11_Office Theme</vt:lpstr>
      <vt:lpstr>12_Office Theme</vt:lpstr>
      <vt:lpstr>USO DE PRECAUCIONES ESTANDAR EN CENTROS DE ATENCION DE SALUD</vt:lpstr>
      <vt:lpstr> CONTAGIO COVID-19</vt:lpstr>
      <vt:lpstr>RECORDAR…</vt:lpstr>
      <vt:lpstr>PRECAUCIONES DE CONTACTO</vt:lpstr>
      <vt:lpstr>PRECAUCIONES POR GOTITAS</vt:lpstr>
      <vt:lpstr>PRECAUCIONES AEREAS</vt:lpstr>
      <vt:lpstr>RECORDAR TAMBIEN…</vt:lpstr>
      <vt:lpstr>USO DE EPP EN LA ATENCION NO CLINICA</vt:lpstr>
      <vt:lpstr>USO DE EPP EN LAS AREAS ADMINISTRATIVAS</vt:lpstr>
      <vt:lpstr>Uso de mascarillas en Dependencias Administrativas</vt:lpstr>
      <vt:lpstr>Presentación de PowerPoint</vt:lpstr>
      <vt:lpstr>Uso de EPP:  Atención Clínica Directa</vt:lpstr>
      <vt:lpstr>Presentación de PowerPoint</vt:lpstr>
      <vt:lpstr>Uso de EPP:  Atención Clínica Directa</vt:lpstr>
      <vt:lpstr>Uso de EPP:  Atención Clínica Directa</vt:lpstr>
      <vt:lpstr>SELECCIÓN DE EPP A UTILIZAR EN LA ATENCION DE UN PACIENTE SOSPECHOSO/CONFIRMADO COVID-19 SIN GENERACION DE AEROSOLES DE ALTO RIESGO</vt:lpstr>
      <vt:lpstr>SECUENCIA DE COLOCACION DE EPP EN LA ATENCION DE CASOS SOSPECHOSOS O CONFIRMADOS, SIN EJECUCION DE PROCEDIMIENTOS GENERADORES DE AEROSOLES DE RIESGO</vt:lpstr>
      <vt:lpstr>SELECCIÓN DE EPP A UTILIZAR EN LA ATENCION DE UN PACIENTE SOSPECHOSO/CONFIRMADO COVID-19 CON GENERACION DE AEROSOLES DE ALTO RIESGO</vt:lpstr>
      <vt:lpstr>SECUENCIA DE COLOCACION DE EPP EN LA ATENCION DE CASOS SOSPECHOSOS O CONFIRMADOS, CON EJECUCION DE PROCEDIMIENTOS GENERADORES DE AEROSOLES DE RIESGO</vt:lpstr>
      <vt:lpstr>Prueba de Ajuste para mascarilla N95 o equivalentes (previo a la atención)</vt:lpstr>
      <vt:lpstr>Secuencia de colocación de EPP en la Atención de casos sospechosos o confirmados COVID-19</vt:lpstr>
      <vt:lpstr>SECUENCIA DE RETIRO DE EPP</vt:lpstr>
      <vt:lpstr>SECUENCIA DE RETIRO DE EPP</vt:lpstr>
      <vt:lpstr>USO EXTENDIDO DE EPP</vt:lpstr>
      <vt:lpstr>REUSO DE EPP</vt:lpstr>
      <vt:lpstr>Presentación de PowerPoint</vt:lpstr>
      <vt:lpstr>USO DE EPP</vt:lpstr>
      <vt:lpstr>PARA FINALIZAR…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USO DE EPP EN LA ATENCIÓN DE PACIENTES</dc:title>
  <dc:creator>Pia Carmona</dc:creator>
  <cp:lastModifiedBy>Usuario de Microsoft Office</cp:lastModifiedBy>
  <cp:revision>64</cp:revision>
  <dcterms:created xsi:type="dcterms:W3CDTF">2020-05-11T14:04:31Z</dcterms:created>
  <dcterms:modified xsi:type="dcterms:W3CDTF">2020-05-27T02:41:07Z</dcterms:modified>
</cp:coreProperties>
</file>